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4" r:id="rId1"/>
  </p:sldMasterIdLst>
  <p:sldIdLst>
    <p:sldId id="256" r:id="rId2"/>
    <p:sldId id="257" r:id="rId3"/>
    <p:sldId id="258" r:id="rId4"/>
    <p:sldId id="260" r:id="rId5"/>
    <p:sldId id="265" r:id="rId6"/>
    <p:sldId id="262" r:id="rId7"/>
    <p:sldId id="263" r:id="rId8"/>
    <p:sldId id="267" r:id="rId9"/>
    <p:sldId id="266" r:id="rId10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80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B94A2-3DF0-BA58-58B5-A2C8484A1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1B50D8-87B2-34DB-634F-825179AC1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DCB5E-5A54-FE43-BBE5-B7C03E7D2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BC74A-5C54-8186-F7D8-67FC8D650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49E87-386A-129B-9499-6BA2B36A3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44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C92B0-CF1D-AAFA-7203-FEE66F6CE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D44307-1D35-5BDF-0F9A-C9483E2B1E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1F20E-DCD0-E139-6DE3-B7A7DFC3A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828F8-4B6F-44D1-9012-9CE16CD63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8DBD0-578B-9DFD-7A96-2501328FA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293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DEAA42-0081-32C0-C5F1-161755C33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C66512-04B2-9840-962C-78EE863F4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BDC32-AFAD-66DD-6D05-E7C76E8CC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370E2-010E-2F51-209E-495CD393F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0F58C-7472-C0E0-EBA2-582C1C45B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62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6A338-586F-1C81-9571-0CCF41934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65ACF-77F5-20A3-A666-321BE1CB0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3D64E-04AA-6596-4152-EEEE2813A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09E36-963C-77C6-464B-BB098EB07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F5847-E00A-AAFB-0475-C5623AEE4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081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7E28A-88C6-BAC2-7050-8FCBA67CC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6C39-9263-237C-E16F-6F4F5DCAD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B12FB-7E84-B520-4C9F-B5D0E67D2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47691-503F-DDA5-A7A8-127B0108E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46885-9D8C-65C0-72BB-F1FEBC3C3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623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1F0E-68A6-8590-7E8B-ACF1162C8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2B25B-830B-CF73-B21F-98642129C8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295F64-FD40-4468-6D4E-3B22EE8E7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E26AA-821C-00F9-BDD3-3ABB85CBB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1DAE7A-65B3-B2DA-9A63-C38195349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6A7E4E-574A-9F8A-4608-A05F1DD76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952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A2457-C932-DAA2-4EAC-27FAF11A3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1A543-AB8C-C5BA-4929-D7B369E92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B9FD25-CB96-D29B-66A1-299184665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B31EE6-886C-8C76-65BF-F3B469D3AE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03A392-6794-2DA8-DBE1-B0C301AC10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B0CFE5-A4B1-7D1D-760E-B697E795E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26D41F-24AC-5B48-D911-ED88F54D1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692CC6-4C11-58C7-0FDE-B7C369E43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002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7796E-8D18-1015-379F-DD10105B5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AA4358-CB52-6CF2-07F7-BE78181BA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F58EFC-4DD5-49B1-6EB6-2B7108EA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49979A-7B7A-205A-D3D2-653BE81D7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228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36D382-B0DA-1474-6FA9-B7C54DBFE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31E92F-B7FC-5F00-A654-526037A83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C6C4A-441F-3242-C8B0-AE88C8D63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826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1181D-63CE-8AF2-A399-56FB8F8FE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A5C42-DDCD-FA97-4218-6F5A55DE6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7EE8E1-EDF7-1B7E-9695-3EE3A7827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525A01-353F-8A77-D481-B7B0D805E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583DD-71D6-2E1E-7CA8-DF54CD24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91584D-A3FC-D2D3-189F-CF4189BF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093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53E4A-34A3-63DC-EF54-6CD45BDC8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3C498D-9BA6-F848-F7FE-2A9F6092DE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B2DF2B-68E0-40DC-9389-8018942CEC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B42A97-8651-936D-7827-A70D786EB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EED1CF-620D-EC46-0B09-EB141D448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C4DAED-F9E3-D769-7107-FC1E8C58E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04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7D13C8-E5BF-B034-F593-CDB7801F8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6D90A-5357-B70A-549C-CF6675E39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B0503-0097-28AF-B7D4-CE05EC4782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CA528-0F6F-5E63-7941-321AC4492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194DB-5FE8-5EA6-71A0-D523685F8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087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schoolshub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ischoolshub.com/" TargetMode="External"/><Relationship Id="rId5" Type="http://schemas.openxmlformats.org/officeDocument/2006/relationships/image" Target="../media/image1.jpe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ischoolshub.com/" TargetMode="External"/><Relationship Id="rId5" Type="http://schemas.openxmlformats.org/officeDocument/2006/relationships/image" Target="../media/image1.jpe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nischoolshub.com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forms.office.com/e/XNbmSvL2CA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http://www.nischoolshub.com/" TargetMode="Externa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hyperlink" Target="http://www.nischoolshub.com/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hyperlink" Target="http://www.nischoolshub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nischoolshub.com" TargetMode="External"/><Relationship Id="rId3" Type="http://schemas.openxmlformats.org/officeDocument/2006/relationships/hyperlink" Target="http://www.nischoolshub.com/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75">
            <a:extLst>
              <a:ext uri="{FF2B5EF4-FFF2-40B4-BE49-F238E27FC236}">
                <a16:creationId xmlns:a16="http://schemas.microsoft.com/office/drawing/2014/main" id="{D647D835-C129-1524-ECD7-2E6F9294EFC2}"/>
              </a:ext>
            </a:extLst>
          </p:cNvPr>
          <p:cNvSpPr/>
          <p:nvPr/>
        </p:nvSpPr>
        <p:spPr>
          <a:xfrm>
            <a:off x="0" y="8973734"/>
            <a:ext cx="18288000" cy="1313815"/>
          </a:xfrm>
          <a:custGeom>
            <a:avLst/>
            <a:gdLst/>
            <a:ahLst/>
            <a:cxnLst/>
            <a:rect l="l" t="t" r="r" b="b"/>
            <a:pathLst>
              <a:path w="18288000" h="1313815">
                <a:moveTo>
                  <a:pt x="0" y="1313265"/>
                </a:moveTo>
                <a:lnTo>
                  <a:pt x="18287999" y="1313265"/>
                </a:lnTo>
                <a:lnTo>
                  <a:pt x="18287999" y="0"/>
                </a:lnTo>
                <a:lnTo>
                  <a:pt x="0" y="0"/>
                </a:lnTo>
                <a:lnTo>
                  <a:pt x="0" y="1313265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4191000" y="6405480"/>
            <a:ext cx="9102825" cy="2207656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 marR="5080" indent="109855" algn="ctr">
              <a:lnSpc>
                <a:spcPts val="5480"/>
              </a:lnSpc>
              <a:spcBef>
                <a:spcPts val="715"/>
              </a:spcBef>
            </a:pPr>
            <a:r>
              <a:rPr lang="en-GB" sz="5000" i="1" dirty="0">
                <a:latin typeface="Tahoma"/>
                <a:cs typeface="Tahoma"/>
              </a:rPr>
              <a:t>In Association With Ulster University Business School &amp; First Derivative.</a:t>
            </a:r>
            <a:endParaRPr sz="5000" i="1" dirty="0">
              <a:latin typeface="Tahoma"/>
              <a:cs typeface="Tahoma"/>
            </a:endParaRPr>
          </a:p>
        </p:txBody>
      </p:sp>
      <p:pic>
        <p:nvPicPr>
          <p:cNvPr id="1028" name="Picture 4" descr="Council for Curriculum, Examinations and Assessment - Boardroom Apprentice">
            <a:extLst>
              <a:ext uri="{FF2B5EF4-FFF2-40B4-BE49-F238E27FC236}">
                <a16:creationId xmlns:a16="http://schemas.microsoft.com/office/drawing/2014/main" id="{73EA1975-B41A-09DC-56FD-0F5F16349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00" y="9030049"/>
            <a:ext cx="2328863" cy="118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09C3143-0523-AE78-96AE-B8C8B1031C75}"/>
              </a:ext>
            </a:extLst>
          </p:cNvPr>
          <p:cNvSpPr txBox="1"/>
          <p:nvPr/>
        </p:nvSpPr>
        <p:spPr>
          <a:xfrm>
            <a:off x="12611100" y="938971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rgbClr val="FF0000"/>
                </a:solidFill>
              </a:rPr>
              <a:t>SUPPORTED BY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E18020-C4ED-0634-8DDB-71014ACB13E1}"/>
              </a:ext>
            </a:extLst>
          </p:cNvPr>
          <p:cNvSpPr txBox="1"/>
          <p:nvPr/>
        </p:nvSpPr>
        <p:spPr>
          <a:xfrm>
            <a:off x="533400" y="9334500"/>
            <a:ext cx="5143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www.nischoolshub.com</a:t>
            </a:r>
            <a:r>
              <a:rPr lang="en-GB" sz="3200" b="1" dirty="0"/>
              <a:t> </a:t>
            </a:r>
          </a:p>
        </p:txBody>
      </p:sp>
      <p:pic>
        <p:nvPicPr>
          <p:cNvPr id="31" name="object 11">
            <a:extLst>
              <a:ext uri="{FF2B5EF4-FFF2-40B4-BE49-F238E27FC236}">
                <a16:creationId xmlns:a16="http://schemas.microsoft.com/office/drawing/2014/main" id="{2826536E-5D14-0902-715E-61139FE025D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400" y="-190500"/>
            <a:ext cx="3914774" cy="3914774"/>
          </a:xfrm>
          <a:prstGeom prst="rect">
            <a:avLst/>
          </a:prstGeom>
        </p:spPr>
      </p:pic>
      <p:pic>
        <p:nvPicPr>
          <p:cNvPr id="32" name="object 12">
            <a:extLst>
              <a:ext uri="{FF2B5EF4-FFF2-40B4-BE49-F238E27FC236}">
                <a16:creationId xmlns:a16="http://schemas.microsoft.com/office/drawing/2014/main" id="{81707DBB-DEFB-7EC4-88DC-17EBD27F71D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65827" y="540542"/>
            <a:ext cx="3495674" cy="245268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BDD9769-A80F-8E70-8F34-25AF4A6A7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2931" y="617239"/>
            <a:ext cx="7398962" cy="193852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C2F68C6-A9C2-53CE-2960-7EB594152754}"/>
              </a:ext>
            </a:extLst>
          </p:cNvPr>
          <p:cNvSpPr txBox="1"/>
          <p:nvPr/>
        </p:nvSpPr>
        <p:spPr>
          <a:xfrm>
            <a:off x="3637012" y="2736150"/>
            <a:ext cx="1021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/>
              <a:t>NI SCHOOLS HUB</a:t>
            </a:r>
          </a:p>
          <a:p>
            <a:pPr algn="ctr"/>
            <a:r>
              <a:rPr lang="en-GB" sz="7200" b="1" dirty="0"/>
              <a:t>YOUNG ECONOMIST OF</a:t>
            </a:r>
          </a:p>
          <a:p>
            <a:pPr algn="ctr"/>
            <a:r>
              <a:rPr lang="en-GB" sz="7200" b="1" dirty="0"/>
              <a:t>THE YEAR 2026</a:t>
            </a:r>
          </a:p>
        </p:txBody>
      </p:sp>
      <p:sp>
        <p:nvSpPr>
          <p:cNvPr id="36" name="object 6">
            <a:extLst>
              <a:ext uri="{FF2B5EF4-FFF2-40B4-BE49-F238E27FC236}">
                <a16:creationId xmlns:a16="http://schemas.microsoft.com/office/drawing/2014/main" id="{69834AAA-B05C-6B7A-99EB-9567884E5193}"/>
              </a:ext>
            </a:extLst>
          </p:cNvPr>
          <p:cNvSpPr/>
          <p:nvPr/>
        </p:nvSpPr>
        <p:spPr>
          <a:xfrm>
            <a:off x="0" y="8878484"/>
            <a:ext cx="18288000" cy="95250"/>
          </a:xfrm>
          <a:custGeom>
            <a:avLst/>
            <a:gdLst/>
            <a:ahLst/>
            <a:cxnLst/>
            <a:rect l="l" t="t" r="r" b="b"/>
            <a:pathLst>
              <a:path w="18288000" h="95250">
                <a:moveTo>
                  <a:pt x="0" y="0"/>
                </a:moveTo>
                <a:lnTo>
                  <a:pt x="18287998" y="0"/>
                </a:lnTo>
                <a:lnTo>
                  <a:pt x="18287998" y="95249"/>
                </a:lnTo>
                <a:lnTo>
                  <a:pt x="0" y="95249"/>
                </a:lnTo>
                <a:lnTo>
                  <a:pt x="0" y="0"/>
                </a:lnTo>
                <a:close/>
              </a:path>
            </a:pathLst>
          </a:custGeom>
          <a:solidFill>
            <a:srgbClr val="292E2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79171" y="8765964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79" h="170179">
                <a:moveTo>
                  <a:pt x="170129" y="170129"/>
                </a:moveTo>
                <a:lnTo>
                  <a:pt x="0" y="170129"/>
                </a:lnTo>
                <a:lnTo>
                  <a:pt x="0" y="0"/>
                </a:lnTo>
                <a:lnTo>
                  <a:pt x="170129" y="0"/>
                </a:lnTo>
                <a:lnTo>
                  <a:pt x="170129" y="17012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865035" y="8765964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79" h="170179">
                <a:moveTo>
                  <a:pt x="170133" y="170129"/>
                </a:moveTo>
                <a:lnTo>
                  <a:pt x="0" y="170129"/>
                </a:lnTo>
                <a:lnTo>
                  <a:pt x="0" y="0"/>
                </a:lnTo>
                <a:lnTo>
                  <a:pt x="170133" y="0"/>
                </a:lnTo>
                <a:lnTo>
                  <a:pt x="170133" y="17012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35294" y="8780294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201" y="108202"/>
                </a:moveTo>
                <a:lnTo>
                  <a:pt x="0" y="108202"/>
                </a:lnTo>
                <a:lnTo>
                  <a:pt x="0" y="0"/>
                </a:lnTo>
                <a:lnTo>
                  <a:pt x="108201" y="0"/>
                </a:lnTo>
                <a:lnTo>
                  <a:pt x="108201" y="108202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305038" y="8802174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4">
                <a:moveTo>
                  <a:pt x="108207" y="108207"/>
                </a:moveTo>
                <a:lnTo>
                  <a:pt x="0" y="108207"/>
                </a:lnTo>
                <a:lnTo>
                  <a:pt x="0" y="0"/>
                </a:lnTo>
                <a:lnTo>
                  <a:pt x="108207" y="0"/>
                </a:lnTo>
                <a:lnTo>
                  <a:pt x="108207" y="108207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632356" y="8835525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80" h="170179">
                <a:moveTo>
                  <a:pt x="170129" y="170129"/>
                </a:moveTo>
                <a:lnTo>
                  <a:pt x="0" y="170129"/>
                </a:lnTo>
                <a:lnTo>
                  <a:pt x="0" y="0"/>
                </a:lnTo>
                <a:lnTo>
                  <a:pt x="170129" y="0"/>
                </a:lnTo>
                <a:lnTo>
                  <a:pt x="170129" y="17012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018225" y="8835525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80" h="170179">
                <a:moveTo>
                  <a:pt x="170129" y="170129"/>
                </a:moveTo>
                <a:lnTo>
                  <a:pt x="0" y="170129"/>
                </a:lnTo>
                <a:lnTo>
                  <a:pt x="0" y="0"/>
                </a:lnTo>
                <a:lnTo>
                  <a:pt x="170129" y="0"/>
                </a:lnTo>
                <a:lnTo>
                  <a:pt x="170129" y="17012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75212" y="8838181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206" y="108202"/>
                </a:moveTo>
                <a:lnTo>
                  <a:pt x="0" y="108202"/>
                </a:lnTo>
                <a:lnTo>
                  <a:pt x="0" y="0"/>
                </a:lnTo>
                <a:lnTo>
                  <a:pt x="108206" y="0"/>
                </a:lnTo>
                <a:lnTo>
                  <a:pt x="108206" y="108202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27296" y="8838181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206" y="108202"/>
                </a:moveTo>
                <a:lnTo>
                  <a:pt x="0" y="108202"/>
                </a:lnTo>
                <a:lnTo>
                  <a:pt x="0" y="0"/>
                </a:lnTo>
                <a:lnTo>
                  <a:pt x="108206" y="0"/>
                </a:lnTo>
                <a:lnTo>
                  <a:pt x="108206" y="108202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09839" y="8838181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4">
                <a:moveTo>
                  <a:pt x="108201" y="108202"/>
                </a:moveTo>
                <a:lnTo>
                  <a:pt x="0" y="108202"/>
                </a:lnTo>
                <a:lnTo>
                  <a:pt x="0" y="0"/>
                </a:lnTo>
                <a:lnTo>
                  <a:pt x="108201" y="0"/>
                </a:lnTo>
                <a:lnTo>
                  <a:pt x="108201" y="108202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19275" y="8880533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202" y="108201"/>
                </a:moveTo>
                <a:lnTo>
                  <a:pt x="0" y="108201"/>
                </a:lnTo>
                <a:lnTo>
                  <a:pt x="0" y="0"/>
                </a:lnTo>
                <a:lnTo>
                  <a:pt x="108202" y="0"/>
                </a:lnTo>
                <a:lnTo>
                  <a:pt x="108202" y="108201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298307" y="8934913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4">
                <a:moveTo>
                  <a:pt x="108207" y="108201"/>
                </a:moveTo>
                <a:lnTo>
                  <a:pt x="0" y="108201"/>
                </a:lnTo>
                <a:lnTo>
                  <a:pt x="0" y="0"/>
                </a:lnTo>
                <a:lnTo>
                  <a:pt x="108207" y="0"/>
                </a:lnTo>
                <a:lnTo>
                  <a:pt x="108207" y="108201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35158" y="8954269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202" y="108206"/>
                </a:moveTo>
                <a:lnTo>
                  <a:pt x="0" y="108206"/>
                </a:lnTo>
                <a:lnTo>
                  <a:pt x="0" y="0"/>
                </a:lnTo>
                <a:lnTo>
                  <a:pt x="108202" y="0"/>
                </a:lnTo>
                <a:lnTo>
                  <a:pt x="108202" y="108206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7837" y="8968664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4">
                <a:moveTo>
                  <a:pt x="108201" y="108202"/>
                </a:moveTo>
                <a:lnTo>
                  <a:pt x="0" y="108202"/>
                </a:lnTo>
                <a:lnTo>
                  <a:pt x="0" y="0"/>
                </a:lnTo>
                <a:lnTo>
                  <a:pt x="108201" y="0"/>
                </a:lnTo>
                <a:lnTo>
                  <a:pt x="108201" y="108202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382562" y="8998153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79" h="170179">
                <a:moveTo>
                  <a:pt x="170129" y="170129"/>
                </a:moveTo>
                <a:lnTo>
                  <a:pt x="0" y="170129"/>
                </a:lnTo>
                <a:lnTo>
                  <a:pt x="0" y="0"/>
                </a:lnTo>
                <a:lnTo>
                  <a:pt x="170129" y="0"/>
                </a:lnTo>
                <a:lnTo>
                  <a:pt x="170129" y="17012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768427" y="8998153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79" h="170179">
                <a:moveTo>
                  <a:pt x="170133" y="170129"/>
                </a:moveTo>
                <a:lnTo>
                  <a:pt x="0" y="170129"/>
                </a:lnTo>
                <a:lnTo>
                  <a:pt x="0" y="0"/>
                </a:lnTo>
                <a:lnTo>
                  <a:pt x="170133" y="0"/>
                </a:lnTo>
                <a:lnTo>
                  <a:pt x="170133" y="17012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667195" y="8998153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80" h="170179">
                <a:moveTo>
                  <a:pt x="170129" y="170129"/>
                </a:moveTo>
                <a:lnTo>
                  <a:pt x="0" y="170129"/>
                </a:lnTo>
                <a:lnTo>
                  <a:pt x="0" y="0"/>
                </a:lnTo>
                <a:lnTo>
                  <a:pt x="170129" y="0"/>
                </a:lnTo>
                <a:lnTo>
                  <a:pt x="170129" y="17012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053058" y="8998153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80" h="170179">
                <a:moveTo>
                  <a:pt x="170129" y="170129"/>
                </a:moveTo>
                <a:lnTo>
                  <a:pt x="0" y="170129"/>
                </a:lnTo>
                <a:lnTo>
                  <a:pt x="0" y="0"/>
                </a:lnTo>
                <a:lnTo>
                  <a:pt x="170129" y="0"/>
                </a:lnTo>
                <a:lnTo>
                  <a:pt x="170129" y="17012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35296" y="9033931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202" y="108206"/>
                </a:moveTo>
                <a:lnTo>
                  <a:pt x="0" y="108206"/>
                </a:lnTo>
                <a:lnTo>
                  <a:pt x="0" y="0"/>
                </a:lnTo>
                <a:lnTo>
                  <a:pt x="108202" y="0"/>
                </a:lnTo>
                <a:lnTo>
                  <a:pt x="108202" y="108206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305038" y="9110465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4">
                <a:moveTo>
                  <a:pt x="108207" y="108201"/>
                </a:moveTo>
                <a:lnTo>
                  <a:pt x="0" y="108201"/>
                </a:lnTo>
                <a:lnTo>
                  <a:pt x="0" y="0"/>
                </a:lnTo>
                <a:lnTo>
                  <a:pt x="108207" y="0"/>
                </a:lnTo>
                <a:lnTo>
                  <a:pt x="108207" y="108201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75212" y="9132441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206" y="108202"/>
                </a:moveTo>
                <a:lnTo>
                  <a:pt x="0" y="108202"/>
                </a:lnTo>
                <a:lnTo>
                  <a:pt x="0" y="0"/>
                </a:lnTo>
                <a:lnTo>
                  <a:pt x="108206" y="0"/>
                </a:lnTo>
                <a:lnTo>
                  <a:pt x="108206" y="108202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27296" y="9132441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206" y="108202"/>
                </a:moveTo>
                <a:lnTo>
                  <a:pt x="0" y="108202"/>
                </a:lnTo>
                <a:lnTo>
                  <a:pt x="0" y="0"/>
                </a:lnTo>
                <a:lnTo>
                  <a:pt x="108206" y="0"/>
                </a:lnTo>
                <a:lnTo>
                  <a:pt x="108206" y="108202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09839" y="9132441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4">
                <a:moveTo>
                  <a:pt x="108201" y="108202"/>
                </a:moveTo>
                <a:lnTo>
                  <a:pt x="0" y="108202"/>
                </a:lnTo>
                <a:lnTo>
                  <a:pt x="0" y="0"/>
                </a:lnTo>
                <a:lnTo>
                  <a:pt x="108201" y="0"/>
                </a:lnTo>
                <a:lnTo>
                  <a:pt x="108201" y="108202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1606" y="9157251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79" h="170179">
                <a:moveTo>
                  <a:pt x="170129" y="170129"/>
                </a:moveTo>
                <a:lnTo>
                  <a:pt x="0" y="170129"/>
                </a:lnTo>
                <a:lnTo>
                  <a:pt x="0" y="0"/>
                </a:lnTo>
                <a:lnTo>
                  <a:pt x="170129" y="0"/>
                </a:lnTo>
                <a:lnTo>
                  <a:pt x="170129" y="17012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67475" y="9157251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79" h="170179">
                <a:moveTo>
                  <a:pt x="170127" y="170129"/>
                </a:moveTo>
                <a:lnTo>
                  <a:pt x="0" y="170129"/>
                </a:lnTo>
                <a:lnTo>
                  <a:pt x="0" y="0"/>
                </a:lnTo>
                <a:lnTo>
                  <a:pt x="170127" y="0"/>
                </a:lnTo>
                <a:lnTo>
                  <a:pt x="170127" y="17012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479171" y="9174316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79" h="170179">
                <a:moveTo>
                  <a:pt x="170129" y="170129"/>
                </a:moveTo>
                <a:lnTo>
                  <a:pt x="0" y="170129"/>
                </a:lnTo>
                <a:lnTo>
                  <a:pt x="0" y="0"/>
                </a:lnTo>
                <a:lnTo>
                  <a:pt x="170129" y="0"/>
                </a:lnTo>
                <a:lnTo>
                  <a:pt x="170129" y="17012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865035" y="9174316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79" h="170179">
                <a:moveTo>
                  <a:pt x="170133" y="170129"/>
                </a:moveTo>
                <a:lnTo>
                  <a:pt x="0" y="170129"/>
                </a:lnTo>
                <a:lnTo>
                  <a:pt x="0" y="0"/>
                </a:lnTo>
                <a:lnTo>
                  <a:pt x="170133" y="0"/>
                </a:lnTo>
                <a:lnTo>
                  <a:pt x="170133" y="17012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298307" y="9219473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4">
                <a:moveTo>
                  <a:pt x="108207" y="108206"/>
                </a:moveTo>
                <a:lnTo>
                  <a:pt x="0" y="108206"/>
                </a:lnTo>
                <a:lnTo>
                  <a:pt x="0" y="0"/>
                </a:lnTo>
                <a:lnTo>
                  <a:pt x="108207" y="0"/>
                </a:lnTo>
                <a:lnTo>
                  <a:pt x="108207" y="108206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937837" y="9230732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4">
                <a:moveTo>
                  <a:pt x="108201" y="108202"/>
                </a:moveTo>
                <a:lnTo>
                  <a:pt x="0" y="108202"/>
                </a:lnTo>
                <a:lnTo>
                  <a:pt x="0" y="0"/>
                </a:lnTo>
                <a:lnTo>
                  <a:pt x="108201" y="0"/>
                </a:lnTo>
                <a:lnTo>
                  <a:pt x="108201" y="108202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7632356" y="9243881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80" h="170179">
                <a:moveTo>
                  <a:pt x="170129" y="170125"/>
                </a:moveTo>
                <a:lnTo>
                  <a:pt x="0" y="170125"/>
                </a:lnTo>
                <a:lnTo>
                  <a:pt x="0" y="0"/>
                </a:lnTo>
                <a:lnTo>
                  <a:pt x="170129" y="0"/>
                </a:lnTo>
                <a:lnTo>
                  <a:pt x="170129" y="170125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8018225" y="9243881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80" h="170179">
                <a:moveTo>
                  <a:pt x="170129" y="170125"/>
                </a:moveTo>
                <a:lnTo>
                  <a:pt x="0" y="170125"/>
                </a:lnTo>
                <a:lnTo>
                  <a:pt x="0" y="0"/>
                </a:lnTo>
                <a:lnTo>
                  <a:pt x="170129" y="0"/>
                </a:lnTo>
                <a:lnTo>
                  <a:pt x="170129" y="170125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500864" y="9257410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4">
                <a:moveTo>
                  <a:pt x="108202" y="108206"/>
                </a:moveTo>
                <a:lnTo>
                  <a:pt x="0" y="108206"/>
                </a:lnTo>
                <a:lnTo>
                  <a:pt x="0" y="0"/>
                </a:lnTo>
                <a:lnTo>
                  <a:pt x="108202" y="0"/>
                </a:lnTo>
                <a:lnTo>
                  <a:pt x="108202" y="108206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035156" y="9262550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201" y="108206"/>
                </a:moveTo>
                <a:lnTo>
                  <a:pt x="0" y="108206"/>
                </a:lnTo>
                <a:lnTo>
                  <a:pt x="0" y="0"/>
                </a:lnTo>
                <a:lnTo>
                  <a:pt x="108201" y="0"/>
                </a:lnTo>
                <a:lnTo>
                  <a:pt x="108201" y="108206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295360" y="9262550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201" y="108206"/>
                </a:moveTo>
                <a:lnTo>
                  <a:pt x="0" y="108206"/>
                </a:lnTo>
                <a:lnTo>
                  <a:pt x="0" y="0"/>
                </a:lnTo>
                <a:lnTo>
                  <a:pt x="108201" y="0"/>
                </a:lnTo>
                <a:lnTo>
                  <a:pt x="108201" y="108206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4305038" y="9404716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4">
                <a:moveTo>
                  <a:pt x="108207" y="108201"/>
                </a:moveTo>
                <a:lnTo>
                  <a:pt x="0" y="108201"/>
                </a:lnTo>
                <a:lnTo>
                  <a:pt x="0" y="0"/>
                </a:lnTo>
                <a:lnTo>
                  <a:pt x="108207" y="0"/>
                </a:lnTo>
                <a:lnTo>
                  <a:pt x="108207" y="108201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382559" y="9406504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79" h="170179">
                <a:moveTo>
                  <a:pt x="170129" y="170124"/>
                </a:moveTo>
                <a:lnTo>
                  <a:pt x="0" y="170124"/>
                </a:lnTo>
                <a:lnTo>
                  <a:pt x="0" y="0"/>
                </a:lnTo>
                <a:lnTo>
                  <a:pt x="170129" y="0"/>
                </a:lnTo>
                <a:lnTo>
                  <a:pt x="170129" y="170124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768423" y="9406504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79" h="170179">
                <a:moveTo>
                  <a:pt x="170133" y="170124"/>
                </a:moveTo>
                <a:lnTo>
                  <a:pt x="0" y="170124"/>
                </a:lnTo>
                <a:lnTo>
                  <a:pt x="0" y="0"/>
                </a:lnTo>
                <a:lnTo>
                  <a:pt x="170133" y="0"/>
                </a:lnTo>
                <a:lnTo>
                  <a:pt x="170133" y="170124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667190" y="9406504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80" h="170179">
                <a:moveTo>
                  <a:pt x="170129" y="170124"/>
                </a:moveTo>
                <a:lnTo>
                  <a:pt x="0" y="170124"/>
                </a:lnTo>
                <a:lnTo>
                  <a:pt x="0" y="0"/>
                </a:lnTo>
                <a:lnTo>
                  <a:pt x="170129" y="0"/>
                </a:lnTo>
                <a:lnTo>
                  <a:pt x="170129" y="170124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6053055" y="9406504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80" h="170179">
                <a:moveTo>
                  <a:pt x="170129" y="170124"/>
                </a:moveTo>
                <a:lnTo>
                  <a:pt x="0" y="170124"/>
                </a:lnTo>
                <a:lnTo>
                  <a:pt x="0" y="0"/>
                </a:lnTo>
                <a:lnTo>
                  <a:pt x="170129" y="0"/>
                </a:lnTo>
                <a:lnTo>
                  <a:pt x="170129" y="170124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192678" y="9438697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4">
                <a:moveTo>
                  <a:pt x="108201" y="108206"/>
                </a:moveTo>
                <a:lnTo>
                  <a:pt x="0" y="108206"/>
                </a:lnTo>
                <a:lnTo>
                  <a:pt x="0" y="0"/>
                </a:lnTo>
                <a:lnTo>
                  <a:pt x="108201" y="0"/>
                </a:lnTo>
                <a:lnTo>
                  <a:pt x="108201" y="108206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075212" y="9440719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206" y="108206"/>
                </a:moveTo>
                <a:lnTo>
                  <a:pt x="0" y="108206"/>
                </a:lnTo>
                <a:lnTo>
                  <a:pt x="0" y="0"/>
                </a:lnTo>
                <a:lnTo>
                  <a:pt x="108206" y="0"/>
                </a:lnTo>
                <a:lnTo>
                  <a:pt x="108206" y="108206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427296" y="9440719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206" y="108206"/>
                </a:moveTo>
                <a:lnTo>
                  <a:pt x="0" y="108206"/>
                </a:lnTo>
                <a:lnTo>
                  <a:pt x="0" y="0"/>
                </a:lnTo>
                <a:lnTo>
                  <a:pt x="108206" y="0"/>
                </a:lnTo>
                <a:lnTo>
                  <a:pt x="108206" y="108206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909839" y="9440719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4">
                <a:moveTo>
                  <a:pt x="108201" y="108206"/>
                </a:moveTo>
                <a:lnTo>
                  <a:pt x="0" y="108206"/>
                </a:lnTo>
                <a:lnTo>
                  <a:pt x="0" y="0"/>
                </a:lnTo>
                <a:lnTo>
                  <a:pt x="108201" y="0"/>
                </a:lnTo>
                <a:lnTo>
                  <a:pt x="108201" y="108206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035158" y="9524618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202" y="108207"/>
                </a:moveTo>
                <a:lnTo>
                  <a:pt x="0" y="108207"/>
                </a:lnTo>
                <a:lnTo>
                  <a:pt x="0" y="0"/>
                </a:lnTo>
                <a:lnTo>
                  <a:pt x="108202" y="0"/>
                </a:lnTo>
                <a:lnTo>
                  <a:pt x="108202" y="108207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295362" y="9524618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202" y="108207"/>
                </a:moveTo>
                <a:lnTo>
                  <a:pt x="0" y="108207"/>
                </a:lnTo>
                <a:lnTo>
                  <a:pt x="0" y="0"/>
                </a:lnTo>
                <a:lnTo>
                  <a:pt x="108202" y="0"/>
                </a:lnTo>
                <a:lnTo>
                  <a:pt x="108202" y="108207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771074" y="9537037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201" y="108206"/>
                </a:moveTo>
                <a:lnTo>
                  <a:pt x="0" y="108206"/>
                </a:lnTo>
                <a:lnTo>
                  <a:pt x="0" y="0"/>
                </a:lnTo>
                <a:lnTo>
                  <a:pt x="108201" y="0"/>
                </a:lnTo>
                <a:lnTo>
                  <a:pt x="108201" y="108206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937837" y="9539014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4">
                <a:moveTo>
                  <a:pt x="108201" y="108202"/>
                </a:moveTo>
                <a:lnTo>
                  <a:pt x="0" y="108202"/>
                </a:lnTo>
                <a:lnTo>
                  <a:pt x="0" y="0"/>
                </a:lnTo>
                <a:lnTo>
                  <a:pt x="108201" y="0"/>
                </a:lnTo>
                <a:lnTo>
                  <a:pt x="108201" y="108202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1606" y="9565599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79" h="170179">
                <a:moveTo>
                  <a:pt x="170129" y="170129"/>
                </a:moveTo>
                <a:lnTo>
                  <a:pt x="0" y="170129"/>
                </a:lnTo>
                <a:lnTo>
                  <a:pt x="0" y="0"/>
                </a:lnTo>
                <a:lnTo>
                  <a:pt x="170129" y="0"/>
                </a:lnTo>
                <a:lnTo>
                  <a:pt x="170129" y="17012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67475" y="9565599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79" h="170179">
                <a:moveTo>
                  <a:pt x="170127" y="170129"/>
                </a:moveTo>
                <a:lnTo>
                  <a:pt x="0" y="170129"/>
                </a:lnTo>
                <a:lnTo>
                  <a:pt x="0" y="0"/>
                </a:lnTo>
                <a:lnTo>
                  <a:pt x="170127" y="0"/>
                </a:lnTo>
                <a:lnTo>
                  <a:pt x="170127" y="17012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4835213" y="9664727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4">
                <a:moveTo>
                  <a:pt x="108207" y="108201"/>
                </a:moveTo>
                <a:lnTo>
                  <a:pt x="0" y="108201"/>
                </a:lnTo>
                <a:lnTo>
                  <a:pt x="0" y="0"/>
                </a:lnTo>
                <a:lnTo>
                  <a:pt x="108207" y="0"/>
                </a:lnTo>
                <a:lnTo>
                  <a:pt x="108207" y="108201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075214" y="9702786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207" y="108202"/>
                </a:moveTo>
                <a:lnTo>
                  <a:pt x="0" y="108202"/>
                </a:lnTo>
                <a:lnTo>
                  <a:pt x="0" y="0"/>
                </a:lnTo>
                <a:lnTo>
                  <a:pt x="108207" y="0"/>
                </a:lnTo>
                <a:lnTo>
                  <a:pt x="108207" y="108202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427298" y="9702786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207" y="108202"/>
                </a:moveTo>
                <a:lnTo>
                  <a:pt x="0" y="108202"/>
                </a:lnTo>
                <a:lnTo>
                  <a:pt x="0" y="0"/>
                </a:lnTo>
                <a:lnTo>
                  <a:pt x="108207" y="0"/>
                </a:lnTo>
                <a:lnTo>
                  <a:pt x="108207" y="108202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909839" y="9702786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4">
                <a:moveTo>
                  <a:pt x="108201" y="108202"/>
                </a:moveTo>
                <a:lnTo>
                  <a:pt x="0" y="108202"/>
                </a:lnTo>
                <a:lnTo>
                  <a:pt x="0" y="0"/>
                </a:lnTo>
                <a:lnTo>
                  <a:pt x="108201" y="0"/>
                </a:lnTo>
                <a:lnTo>
                  <a:pt x="108201" y="108202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4305038" y="9712998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4">
                <a:moveTo>
                  <a:pt x="108207" y="108201"/>
                </a:moveTo>
                <a:lnTo>
                  <a:pt x="0" y="108201"/>
                </a:lnTo>
                <a:lnTo>
                  <a:pt x="0" y="0"/>
                </a:lnTo>
                <a:lnTo>
                  <a:pt x="108207" y="0"/>
                </a:lnTo>
                <a:lnTo>
                  <a:pt x="108207" y="108201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7637492" y="9781237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4">
                <a:moveTo>
                  <a:pt x="108202" y="108202"/>
                </a:moveTo>
                <a:lnTo>
                  <a:pt x="0" y="108202"/>
                </a:lnTo>
                <a:lnTo>
                  <a:pt x="0" y="0"/>
                </a:lnTo>
                <a:lnTo>
                  <a:pt x="108202" y="0"/>
                </a:lnTo>
                <a:lnTo>
                  <a:pt x="108202" y="108202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6500864" y="9810192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4">
                <a:moveTo>
                  <a:pt x="108202" y="108202"/>
                </a:moveTo>
                <a:lnTo>
                  <a:pt x="0" y="108202"/>
                </a:lnTo>
                <a:lnTo>
                  <a:pt x="0" y="0"/>
                </a:lnTo>
                <a:lnTo>
                  <a:pt x="108202" y="0"/>
                </a:lnTo>
                <a:lnTo>
                  <a:pt x="108202" y="108202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035156" y="9832905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201" y="108201"/>
                </a:moveTo>
                <a:lnTo>
                  <a:pt x="0" y="108201"/>
                </a:lnTo>
                <a:lnTo>
                  <a:pt x="0" y="0"/>
                </a:lnTo>
                <a:lnTo>
                  <a:pt x="108201" y="0"/>
                </a:lnTo>
                <a:lnTo>
                  <a:pt x="108201" y="108201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295360" y="9832905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201" y="108201"/>
                </a:moveTo>
                <a:lnTo>
                  <a:pt x="0" y="108201"/>
                </a:lnTo>
                <a:lnTo>
                  <a:pt x="0" y="0"/>
                </a:lnTo>
                <a:lnTo>
                  <a:pt x="108201" y="0"/>
                </a:lnTo>
                <a:lnTo>
                  <a:pt x="108201" y="108201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221977" y="9848547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207" y="108201"/>
                </a:moveTo>
                <a:lnTo>
                  <a:pt x="0" y="108201"/>
                </a:lnTo>
                <a:lnTo>
                  <a:pt x="0" y="0"/>
                </a:lnTo>
                <a:lnTo>
                  <a:pt x="108207" y="0"/>
                </a:lnTo>
                <a:lnTo>
                  <a:pt x="108207" y="108201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0536485" y="9964736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79" h="170179">
                <a:moveTo>
                  <a:pt x="170129" y="170133"/>
                </a:moveTo>
                <a:lnTo>
                  <a:pt x="0" y="170133"/>
                </a:lnTo>
                <a:lnTo>
                  <a:pt x="0" y="0"/>
                </a:lnTo>
                <a:lnTo>
                  <a:pt x="170129" y="0"/>
                </a:lnTo>
                <a:lnTo>
                  <a:pt x="170129" y="170133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0922354" y="9964736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79" h="170179">
                <a:moveTo>
                  <a:pt x="170129" y="170133"/>
                </a:moveTo>
                <a:lnTo>
                  <a:pt x="0" y="170133"/>
                </a:lnTo>
                <a:lnTo>
                  <a:pt x="0" y="0"/>
                </a:lnTo>
                <a:lnTo>
                  <a:pt x="170129" y="0"/>
                </a:lnTo>
                <a:lnTo>
                  <a:pt x="170129" y="170133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4305038" y="9975061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4">
                <a:moveTo>
                  <a:pt x="108207" y="108202"/>
                </a:moveTo>
                <a:lnTo>
                  <a:pt x="0" y="108202"/>
                </a:lnTo>
                <a:lnTo>
                  <a:pt x="0" y="0"/>
                </a:lnTo>
                <a:lnTo>
                  <a:pt x="108207" y="0"/>
                </a:lnTo>
                <a:lnTo>
                  <a:pt x="108207" y="108202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7373728" y="9986778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4">
                <a:moveTo>
                  <a:pt x="108201" y="108207"/>
                </a:moveTo>
                <a:lnTo>
                  <a:pt x="0" y="108207"/>
                </a:lnTo>
                <a:lnTo>
                  <a:pt x="0" y="0"/>
                </a:lnTo>
                <a:lnTo>
                  <a:pt x="108201" y="0"/>
                </a:lnTo>
                <a:lnTo>
                  <a:pt x="108201" y="108207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2382562" y="10000193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79" h="170179">
                <a:moveTo>
                  <a:pt x="170129" y="170129"/>
                </a:moveTo>
                <a:lnTo>
                  <a:pt x="0" y="170129"/>
                </a:lnTo>
                <a:lnTo>
                  <a:pt x="0" y="0"/>
                </a:lnTo>
                <a:lnTo>
                  <a:pt x="170129" y="0"/>
                </a:lnTo>
                <a:lnTo>
                  <a:pt x="170129" y="17012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2768427" y="10000193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79" h="170179">
                <a:moveTo>
                  <a:pt x="170133" y="170129"/>
                </a:moveTo>
                <a:lnTo>
                  <a:pt x="0" y="170129"/>
                </a:lnTo>
                <a:lnTo>
                  <a:pt x="0" y="0"/>
                </a:lnTo>
                <a:lnTo>
                  <a:pt x="170133" y="0"/>
                </a:lnTo>
                <a:lnTo>
                  <a:pt x="170133" y="17012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5667195" y="10000193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80" h="170179">
                <a:moveTo>
                  <a:pt x="170129" y="170129"/>
                </a:moveTo>
                <a:lnTo>
                  <a:pt x="0" y="170129"/>
                </a:lnTo>
                <a:lnTo>
                  <a:pt x="0" y="0"/>
                </a:lnTo>
                <a:lnTo>
                  <a:pt x="170129" y="0"/>
                </a:lnTo>
                <a:lnTo>
                  <a:pt x="170129" y="17012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6053058" y="10000193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80" h="170179">
                <a:moveTo>
                  <a:pt x="170129" y="170129"/>
                </a:moveTo>
                <a:lnTo>
                  <a:pt x="0" y="170129"/>
                </a:lnTo>
                <a:lnTo>
                  <a:pt x="0" y="0"/>
                </a:lnTo>
                <a:lnTo>
                  <a:pt x="170129" y="0"/>
                </a:lnTo>
                <a:lnTo>
                  <a:pt x="170129" y="17012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075217" y="10011068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206" y="108207"/>
                </a:moveTo>
                <a:lnTo>
                  <a:pt x="0" y="108207"/>
                </a:lnTo>
                <a:lnTo>
                  <a:pt x="0" y="0"/>
                </a:lnTo>
                <a:lnTo>
                  <a:pt x="108206" y="0"/>
                </a:lnTo>
                <a:lnTo>
                  <a:pt x="108206" y="108207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427300" y="10011068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206" y="108207"/>
                </a:moveTo>
                <a:lnTo>
                  <a:pt x="0" y="108207"/>
                </a:lnTo>
                <a:lnTo>
                  <a:pt x="0" y="0"/>
                </a:lnTo>
                <a:lnTo>
                  <a:pt x="108206" y="0"/>
                </a:lnTo>
                <a:lnTo>
                  <a:pt x="108206" y="108207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909843" y="10011068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4">
                <a:moveTo>
                  <a:pt x="108201" y="108207"/>
                </a:moveTo>
                <a:lnTo>
                  <a:pt x="0" y="108207"/>
                </a:lnTo>
                <a:lnTo>
                  <a:pt x="0" y="0"/>
                </a:lnTo>
                <a:lnTo>
                  <a:pt x="108201" y="0"/>
                </a:lnTo>
                <a:lnTo>
                  <a:pt x="108201" y="108207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535298" y="10107073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201" y="108207"/>
                </a:moveTo>
                <a:lnTo>
                  <a:pt x="0" y="108207"/>
                </a:lnTo>
                <a:lnTo>
                  <a:pt x="0" y="0"/>
                </a:lnTo>
                <a:lnTo>
                  <a:pt x="108201" y="0"/>
                </a:lnTo>
                <a:lnTo>
                  <a:pt x="108201" y="108207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7637497" y="10164921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4">
                <a:moveTo>
                  <a:pt x="108201" y="108202"/>
                </a:moveTo>
                <a:lnTo>
                  <a:pt x="0" y="108202"/>
                </a:lnTo>
                <a:lnTo>
                  <a:pt x="0" y="0"/>
                </a:lnTo>
                <a:lnTo>
                  <a:pt x="108201" y="0"/>
                </a:lnTo>
                <a:lnTo>
                  <a:pt x="108201" y="108202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3" name="object 73"/>
          <p:cNvGrpSpPr/>
          <p:nvPr/>
        </p:nvGrpSpPr>
        <p:grpSpPr>
          <a:xfrm>
            <a:off x="0" y="8973734"/>
            <a:ext cx="18288000" cy="1313815"/>
            <a:chOff x="0" y="8973734"/>
            <a:chExt cx="18288000" cy="1313815"/>
          </a:xfrm>
        </p:grpSpPr>
        <p:sp>
          <p:nvSpPr>
            <p:cNvPr id="74" name="object 74"/>
            <p:cNvSpPr/>
            <p:nvPr/>
          </p:nvSpPr>
          <p:spPr>
            <a:xfrm>
              <a:off x="14305043" y="10283348"/>
              <a:ext cx="108585" cy="3810"/>
            </a:xfrm>
            <a:custGeom>
              <a:avLst/>
              <a:gdLst/>
              <a:ahLst/>
              <a:cxnLst/>
              <a:rect l="l" t="t" r="r" b="b"/>
              <a:pathLst>
                <a:path w="108584" h="3809">
                  <a:moveTo>
                    <a:pt x="108207" y="3647"/>
                  </a:moveTo>
                  <a:lnTo>
                    <a:pt x="0" y="3647"/>
                  </a:lnTo>
                  <a:lnTo>
                    <a:pt x="0" y="0"/>
                  </a:lnTo>
                  <a:lnTo>
                    <a:pt x="108207" y="0"/>
                  </a:lnTo>
                  <a:lnTo>
                    <a:pt x="108207" y="3647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0" y="8973734"/>
              <a:ext cx="18288000" cy="1313815"/>
            </a:xfrm>
            <a:custGeom>
              <a:avLst/>
              <a:gdLst/>
              <a:ahLst/>
              <a:cxnLst/>
              <a:rect l="l" t="t" r="r" b="b"/>
              <a:pathLst>
                <a:path w="18288000" h="1313815">
                  <a:moveTo>
                    <a:pt x="0" y="1313265"/>
                  </a:moveTo>
                  <a:lnTo>
                    <a:pt x="18287999" y="1313265"/>
                  </a:lnTo>
                  <a:lnTo>
                    <a:pt x="18287999" y="0"/>
                  </a:lnTo>
                  <a:lnTo>
                    <a:pt x="0" y="0"/>
                  </a:lnTo>
                  <a:lnTo>
                    <a:pt x="0" y="1313265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77" name="object 77"/>
          <p:cNvGrpSpPr/>
          <p:nvPr/>
        </p:nvGrpSpPr>
        <p:grpSpPr>
          <a:xfrm>
            <a:off x="10944941" y="2615205"/>
            <a:ext cx="5916690" cy="5998742"/>
            <a:chOff x="10335374" y="1471039"/>
            <a:chExt cx="6673850" cy="6677025"/>
          </a:xfrm>
        </p:grpSpPr>
        <p:sp>
          <p:nvSpPr>
            <p:cNvPr id="78" name="object 78"/>
            <p:cNvSpPr/>
            <p:nvPr/>
          </p:nvSpPr>
          <p:spPr>
            <a:xfrm>
              <a:off x="12175312" y="1471039"/>
              <a:ext cx="2656205" cy="412115"/>
            </a:xfrm>
            <a:custGeom>
              <a:avLst/>
              <a:gdLst/>
              <a:ahLst/>
              <a:cxnLst/>
              <a:rect l="l" t="t" r="r" b="b"/>
              <a:pathLst>
                <a:path w="2656205" h="412114">
                  <a:moveTo>
                    <a:pt x="39834" y="411566"/>
                  </a:moveTo>
                  <a:lnTo>
                    <a:pt x="34659" y="411566"/>
                  </a:lnTo>
                  <a:lnTo>
                    <a:pt x="25264" y="410269"/>
                  </a:lnTo>
                  <a:lnTo>
                    <a:pt x="16589" y="406501"/>
                  </a:lnTo>
                  <a:lnTo>
                    <a:pt x="9173" y="400443"/>
                  </a:lnTo>
                  <a:lnTo>
                    <a:pt x="3555" y="392277"/>
                  </a:lnTo>
                  <a:lnTo>
                    <a:pt x="0" y="378970"/>
                  </a:lnTo>
                  <a:lnTo>
                    <a:pt x="1763" y="365790"/>
                  </a:lnTo>
                  <a:lnTo>
                    <a:pt x="62343" y="324814"/>
                  </a:lnTo>
                  <a:lnTo>
                    <a:pt x="105839" y="304422"/>
                  </a:lnTo>
                  <a:lnTo>
                    <a:pt x="149677" y="284638"/>
                  </a:lnTo>
                  <a:lnTo>
                    <a:pt x="193818" y="265476"/>
                  </a:lnTo>
                  <a:lnTo>
                    <a:pt x="238224" y="246953"/>
                  </a:lnTo>
                  <a:lnTo>
                    <a:pt x="282856" y="229087"/>
                  </a:lnTo>
                  <a:lnTo>
                    <a:pt x="327675" y="211892"/>
                  </a:lnTo>
                  <a:lnTo>
                    <a:pt x="372644" y="195387"/>
                  </a:lnTo>
                  <a:lnTo>
                    <a:pt x="386274" y="193391"/>
                  </a:lnTo>
                  <a:lnTo>
                    <a:pt x="399163" y="196665"/>
                  </a:lnTo>
                  <a:lnTo>
                    <a:pt x="409883" y="204534"/>
                  </a:lnTo>
                  <a:lnTo>
                    <a:pt x="417009" y="216323"/>
                  </a:lnTo>
                  <a:lnTo>
                    <a:pt x="418876" y="229087"/>
                  </a:lnTo>
                  <a:lnTo>
                    <a:pt x="419003" y="229953"/>
                  </a:lnTo>
                  <a:lnTo>
                    <a:pt x="415729" y="242842"/>
                  </a:lnTo>
                  <a:lnTo>
                    <a:pt x="407862" y="253562"/>
                  </a:lnTo>
                  <a:lnTo>
                    <a:pt x="396075" y="260688"/>
                  </a:lnTo>
                  <a:lnTo>
                    <a:pt x="345767" y="279214"/>
                  </a:lnTo>
                  <a:lnTo>
                    <a:pt x="295656" y="298617"/>
                  </a:lnTo>
                  <a:lnTo>
                    <a:pt x="245799" y="318874"/>
                  </a:lnTo>
                  <a:lnTo>
                    <a:pt x="196252" y="339961"/>
                  </a:lnTo>
                  <a:lnTo>
                    <a:pt x="147072" y="361852"/>
                  </a:lnTo>
                  <a:lnTo>
                    <a:pt x="98315" y="384526"/>
                  </a:lnTo>
                  <a:lnTo>
                    <a:pt x="50037" y="407956"/>
                  </a:lnTo>
                  <a:lnTo>
                    <a:pt x="45090" y="410408"/>
                  </a:lnTo>
                  <a:lnTo>
                    <a:pt x="39834" y="411566"/>
                  </a:lnTo>
                  <a:close/>
                </a:path>
                <a:path w="2656205" h="412114">
                  <a:moveTo>
                    <a:pt x="2621443" y="264020"/>
                  </a:moveTo>
                  <a:lnTo>
                    <a:pt x="2617544" y="264020"/>
                  </a:lnTo>
                  <a:lnTo>
                    <a:pt x="2613576" y="263354"/>
                  </a:lnTo>
                  <a:lnTo>
                    <a:pt x="2559084" y="244209"/>
                  </a:lnTo>
                  <a:lnTo>
                    <a:pt x="2508076" y="227267"/>
                  </a:lnTo>
                  <a:lnTo>
                    <a:pt x="2456725" y="211147"/>
                  </a:lnTo>
                  <a:lnTo>
                    <a:pt x="2405090" y="195869"/>
                  </a:lnTo>
                  <a:lnTo>
                    <a:pt x="2353231" y="181449"/>
                  </a:lnTo>
                  <a:lnTo>
                    <a:pt x="2301206" y="167905"/>
                  </a:lnTo>
                  <a:lnTo>
                    <a:pt x="2249074" y="155254"/>
                  </a:lnTo>
                  <a:lnTo>
                    <a:pt x="2236547" y="149525"/>
                  </a:lnTo>
                  <a:lnTo>
                    <a:pt x="2227503" y="139776"/>
                  </a:lnTo>
                  <a:lnTo>
                    <a:pt x="2222775" y="127347"/>
                  </a:lnTo>
                  <a:lnTo>
                    <a:pt x="2223195" y="113581"/>
                  </a:lnTo>
                  <a:lnTo>
                    <a:pt x="2228922" y="101058"/>
                  </a:lnTo>
                  <a:lnTo>
                    <a:pt x="2238669" y="92016"/>
                  </a:lnTo>
                  <a:lnTo>
                    <a:pt x="2251097" y="87288"/>
                  </a:lnTo>
                  <a:lnTo>
                    <a:pt x="2264871" y="87703"/>
                  </a:lnTo>
                  <a:lnTo>
                    <a:pt x="2311465" y="98960"/>
                  </a:lnTo>
                  <a:lnTo>
                    <a:pt x="2357983" y="110917"/>
                  </a:lnTo>
                  <a:lnTo>
                    <a:pt x="2404382" y="123561"/>
                  </a:lnTo>
                  <a:lnTo>
                    <a:pt x="2450623" y="136882"/>
                  </a:lnTo>
                  <a:lnTo>
                    <a:pt x="2496665" y="150867"/>
                  </a:lnTo>
                  <a:lnTo>
                    <a:pt x="2542468" y="165505"/>
                  </a:lnTo>
                  <a:lnTo>
                    <a:pt x="2587992" y="180783"/>
                  </a:lnTo>
                  <a:lnTo>
                    <a:pt x="2633196" y="196689"/>
                  </a:lnTo>
                  <a:lnTo>
                    <a:pt x="2656042" y="227267"/>
                  </a:lnTo>
                  <a:lnTo>
                    <a:pt x="2656088" y="227450"/>
                  </a:lnTo>
                  <a:lnTo>
                    <a:pt x="2654077" y="241075"/>
                  </a:lnTo>
                  <a:lnTo>
                    <a:pt x="2648831" y="250627"/>
                  </a:lnTo>
                  <a:lnTo>
                    <a:pt x="2641182" y="257852"/>
                  </a:lnTo>
                  <a:lnTo>
                    <a:pt x="2631823" y="262424"/>
                  </a:lnTo>
                  <a:lnTo>
                    <a:pt x="2621443" y="264020"/>
                  </a:lnTo>
                  <a:close/>
                </a:path>
                <a:path w="2656205" h="412114">
                  <a:moveTo>
                    <a:pt x="751516" y="155312"/>
                  </a:moveTo>
                  <a:lnTo>
                    <a:pt x="748914" y="155312"/>
                  </a:lnTo>
                  <a:lnTo>
                    <a:pt x="737513" y="153371"/>
                  </a:lnTo>
                  <a:lnTo>
                    <a:pt x="727522" y="147900"/>
                  </a:lnTo>
                  <a:lnTo>
                    <a:pt x="719789" y="139426"/>
                  </a:lnTo>
                  <a:lnTo>
                    <a:pt x="715160" y="128477"/>
                  </a:lnTo>
                  <a:lnTo>
                    <a:pt x="714756" y="114708"/>
                  </a:lnTo>
                  <a:lnTo>
                    <a:pt x="719498" y="102284"/>
                  </a:lnTo>
                  <a:lnTo>
                    <a:pt x="787779" y="76328"/>
                  </a:lnTo>
                  <a:lnTo>
                    <a:pt x="834734" y="66479"/>
                  </a:lnTo>
                  <a:lnTo>
                    <a:pt x="881906" y="57292"/>
                  </a:lnTo>
                  <a:lnTo>
                    <a:pt x="929254" y="48775"/>
                  </a:lnTo>
                  <a:lnTo>
                    <a:pt x="976737" y="40934"/>
                  </a:lnTo>
                  <a:lnTo>
                    <a:pt x="1024312" y="33777"/>
                  </a:lnTo>
                  <a:lnTo>
                    <a:pt x="1071940" y="27312"/>
                  </a:lnTo>
                  <a:lnTo>
                    <a:pt x="1119578" y="21544"/>
                  </a:lnTo>
                  <a:lnTo>
                    <a:pt x="1133306" y="22732"/>
                  </a:lnTo>
                  <a:lnTo>
                    <a:pt x="1145101" y="28872"/>
                  </a:lnTo>
                  <a:lnTo>
                    <a:pt x="1153731" y="38984"/>
                  </a:lnTo>
                  <a:lnTo>
                    <a:pt x="1157962" y="52087"/>
                  </a:lnTo>
                  <a:lnTo>
                    <a:pt x="1156778" y="65809"/>
                  </a:lnTo>
                  <a:lnTo>
                    <a:pt x="1150638" y="77605"/>
                  </a:lnTo>
                  <a:lnTo>
                    <a:pt x="1140524" y="86238"/>
                  </a:lnTo>
                  <a:lnTo>
                    <a:pt x="1127419" y="90471"/>
                  </a:lnTo>
                  <a:lnTo>
                    <a:pt x="1074108" y="96981"/>
                  </a:lnTo>
                  <a:lnTo>
                    <a:pt x="1020817" y="104382"/>
                  </a:lnTo>
                  <a:lnTo>
                    <a:pt x="967609" y="112664"/>
                  </a:lnTo>
                  <a:lnTo>
                    <a:pt x="914543" y="121818"/>
                  </a:lnTo>
                  <a:lnTo>
                    <a:pt x="861681" y="131831"/>
                  </a:lnTo>
                  <a:lnTo>
                    <a:pt x="809082" y="142693"/>
                  </a:lnTo>
                  <a:lnTo>
                    <a:pt x="756806" y="154395"/>
                  </a:lnTo>
                  <a:lnTo>
                    <a:pt x="754161" y="155018"/>
                  </a:lnTo>
                  <a:lnTo>
                    <a:pt x="751516" y="155312"/>
                  </a:lnTo>
                  <a:close/>
                </a:path>
                <a:path w="2656205" h="412114">
                  <a:moveTo>
                    <a:pt x="1882934" y="91055"/>
                  </a:moveTo>
                  <a:lnTo>
                    <a:pt x="1879869" y="91055"/>
                  </a:lnTo>
                  <a:lnTo>
                    <a:pt x="1825331" y="85234"/>
                  </a:lnTo>
                  <a:lnTo>
                    <a:pt x="1771882" y="80426"/>
                  </a:lnTo>
                  <a:lnTo>
                    <a:pt x="1718241" y="76479"/>
                  </a:lnTo>
                  <a:lnTo>
                    <a:pt x="1664468" y="73396"/>
                  </a:lnTo>
                  <a:lnTo>
                    <a:pt x="1610625" y="71181"/>
                  </a:lnTo>
                  <a:lnTo>
                    <a:pt x="1556774" y="69838"/>
                  </a:lnTo>
                  <a:lnTo>
                    <a:pt x="1502976" y="69370"/>
                  </a:lnTo>
                  <a:lnTo>
                    <a:pt x="1489475" y="66637"/>
                  </a:lnTo>
                  <a:lnTo>
                    <a:pt x="1478453" y="59198"/>
                  </a:lnTo>
                  <a:lnTo>
                    <a:pt x="1471026" y="48169"/>
                  </a:lnTo>
                  <a:lnTo>
                    <a:pt x="1468350" y="34872"/>
                  </a:lnTo>
                  <a:lnTo>
                    <a:pt x="1468309" y="34667"/>
                  </a:lnTo>
                  <a:lnTo>
                    <a:pt x="1471040" y="21173"/>
                  </a:lnTo>
                  <a:lnTo>
                    <a:pt x="1478475" y="10153"/>
                  </a:lnTo>
                  <a:lnTo>
                    <a:pt x="1489499" y="2724"/>
                  </a:lnTo>
                  <a:lnTo>
                    <a:pt x="1502997" y="0"/>
                  </a:lnTo>
                  <a:lnTo>
                    <a:pt x="1551069" y="368"/>
                  </a:lnTo>
                  <a:lnTo>
                    <a:pt x="1599171" y="1421"/>
                  </a:lnTo>
                  <a:lnTo>
                    <a:pt x="1647278" y="3157"/>
                  </a:lnTo>
                  <a:lnTo>
                    <a:pt x="1695350" y="5573"/>
                  </a:lnTo>
                  <a:lnTo>
                    <a:pt x="1743344" y="8666"/>
                  </a:lnTo>
                  <a:lnTo>
                    <a:pt x="1791219" y="12433"/>
                  </a:lnTo>
                  <a:lnTo>
                    <a:pt x="1838933" y="16872"/>
                  </a:lnTo>
                  <a:lnTo>
                    <a:pt x="1886443" y="21981"/>
                  </a:lnTo>
                  <a:lnTo>
                    <a:pt x="1915778" y="46675"/>
                  </a:lnTo>
                  <a:lnTo>
                    <a:pt x="1916946" y="60400"/>
                  </a:lnTo>
                  <a:lnTo>
                    <a:pt x="1913154" y="72662"/>
                  </a:lnTo>
                  <a:lnTo>
                    <a:pt x="1905492" y="82397"/>
                  </a:lnTo>
                  <a:lnTo>
                    <a:pt x="1894952" y="88816"/>
                  </a:lnTo>
                  <a:lnTo>
                    <a:pt x="1882934" y="91055"/>
                  </a:lnTo>
                  <a:close/>
                </a:path>
              </a:pathLst>
            </a:custGeom>
            <a:solidFill>
              <a:srgbClr val="292E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35374" y="1471146"/>
              <a:ext cx="6673614" cy="6676873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1810604" y="2498092"/>
              <a:ext cx="429895" cy="2751455"/>
            </a:xfrm>
            <a:custGeom>
              <a:avLst/>
              <a:gdLst/>
              <a:ahLst/>
              <a:cxnLst/>
              <a:rect l="l" t="t" r="r" b="b"/>
              <a:pathLst>
                <a:path w="429895" h="2751454">
                  <a:moveTo>
                    <a:pt x="328268" y="2750897"/>
                  </a:moveTo>
                  <a:lnTo>
                    <a:pt x="101009" y="2750897"/>
                  </a:lnTo>
                  <a:lnTo>
                    <a:pt x="0" y="0"/>
                  </a:lnTo>
                  <a:lnTo>
                    <a:pt x="429269" y="0"/>
                  </a:lnTo>
                  <a:lnTo>
                    <a:pt x="328268" y="2750897"/>
                  </a:lnTo>
                  <a:close/>
                </a:path>
              </a:pathLst>
            </a:custGeom>
            <a:solidFill>
              <a:srgbClr val="EC8F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14432" y="2011410"/>
              <a:ext cx="3221607" cy="3561942"/>
            </a:xfrm>
            <a:prstGeom prst="rect">
              <a:avLst/>
            </a:prstGeom>
          </p:spPr>
        </p:pic>
      </p:grpSp>
      <p:sp>
        <p:nvSpPr>
          <p:cNvPr id="82" name="object 82"/>
          <p:cNvSpPr/>
          <p:nvPr/>
        </p:nvSpPr>
        <p:spPr>
          <a:xfrm>
            <a:off x="737655" y="3396021"/>
            <a:ext cx="8308768" cy="5008586"/>
          </a:xfrm>
          <a:custGeom>
            <a:avLst/>
            <a:gdLst/>
            <a:ahLst/>
            <a:cxnLst/>
            <a:rect l="l" t="t" r="r" b="b"/>
            <a:pathLst>
              <a:path w="8817610" h="5537200">
                <a:moveTo>
                  <a:pt x="8312578" y="5536807"/>
                </a:moveTo>
                <a:lnTo>
                  <a:pt x="504824" y="5536807"/>
                </a:lnTo>
                <a:lnTo>
                  <a:pt x="454929" y="5534336"/>
                </a:lnTo>
                <a:lnTo>
                  <a:pt x="405878" y="5527017"/>
                </a:lnTo>
                <a:lnTo>
                  <a:pt x="358004" y="5514985"/>
                </a:lnTo>
                <a:lnTo>
                  <a:pt x="311636" y="5498379"/>
                </a:lnTo>
                <a:lnTo>
                  <a:pt x="267107" y="5477335"/>
                </a:lnTo>
                <a:lnTo>
                  <a:pt x="224747" y="5451990"/>
                </a:lnTo>
                <a:lnTo>
                  <a:pt x="184888" y="5422482"/>
                </a:lnTo>
                <a:lnTo>
                  <a:pt x="147859" y="5388947"/>
                </a:lnTo>
                <a:lnTo>
                  <a:pt x="114324" y="5351918"/>
                </a:lnTo>
                <a:lnTo>
                  <a:pt x="84816" y="5312059"/>
                </a:lnTo>
                <a:lnTo>
                  <a:pt x="59471" y="5269699"/>
                </a:lnTo>
                <a:lnTo>
                  <a:pt x="38427" y="5225170"/>
                </a:lnTo>
                <a:lnTo>
                  <a:pt x="21821" y="5178803"/>
                </a:lnTo>
                <a:lnTo>
                  <a:pt x="9789" y="5130928"/>
                </a:lnTo>
                <a:lnTo>
                  <a:pt x="2470" y="5081877"/>
                </a:lnTo>
                <a:lnTo>
                  <a:pt x="0" y="5031982"/>
                </a:lnTo>
                <a:lnTo>
                  <a:pt x="0" y="504825"/>
                </a:lnTo>
                <a:lnTo>
                  <a:pt x="2470" y="454929"/>
                </a:lnTo>
                <a:lnTo>
                  <a:pt x="9789" y="405878"/>
                </a:lnTo>
                <a:lnTo>
                  <a:pt x="21821" y="358004"/>
                </a:lnTo>
                <a:lnTo>
                  <a:pt x="38427" y="311636"/>
                </a:lnTo>
                <a:lnTo>
                  <a:pt x="59471" y="267107"/>
                </a:lnTo>
                <a:lnTo>
                  <a:pt x="84816" y="224747"/>
                </a:lnTo>
                <a:lnTo>
                  <a:pt x="114324" y="184888"/>
                </a:lnTo>
                <a:lnTo>
                  <a:pt x="147859" y="147859"/>
                </a:lnTo>
                <a:lnTo>
                  <a:pt x="184888" y="114324"/>
                </a:lnTo>
                <a:lnTo>
                  <a:pt x="224747" y="84816"/>
                </a:lnTo>
                <a:lnTo>
                  <a:pt x="267107" y="59471"/>
                </a:lnTo>
                <a:lnTo>
                  <a:pt x="311636" y="38427"/>
                </a:lnTo>
                <a:lnTo>
                  <a:pt x="358004" y="21821"/>
                </a:lnTo>
                <a:lnTo>
                  <a:pt x="405878" y="9789"/>
                </a:lnTo>
                <a:lnTo>
                  <a:pt x="454929" y="2470"/>
                </a:lnTo>
                <a:lnTo>
                  <a:pt x="504824" y="0"/>
                </a:lnTo>
                <a:lnTo>
                  <a:pt x="8312578" y="0"/>
                </a:lnTo>
                <a:lnTo>
                  <a:pt x="8362473" y="2470"/>
                </a:lnTo>
                <a:lnTo>
                  <a:pt x="8411524" y="9789"/>
                </a:lnTo>
                <a:lnTo>
                  <a:pt x="8459398" y="21821"/>
                </a:lnTo>
                <a:lnTo>
                  <a:pt x="8505766" y="38427"/>
                </a:lnTo>
                <a:lnTo>
                  <a:pt x="8550295" y="59471"/>
                </a:lnTo>
                <a:lnTo>
                  <a:pt x="8592655" y="84816"/>
                </a:lnTo>
                <a:lnTo>
                  <a:pt x="8632514" y="114324"/>
                </a:lnTo>
                <a:lnTo>
                  <a:pt x="8669543" y="147859"/>
                </a:lnTo>
                <a:lnTo>
                  <a:pt x="8703078" y="184888"/>
                </a:lnTo>
                <a:lnTo>
                  <a:pt x="8732586" y="224747"/>
                </a:lnTo>
                <a:lnTo>
                  <a:pt x="8757931" y="267107"/>
                </a:lnTo>
                <a:lnTo>
                  <a:pt x="8778975" y="311636"/>
                </a:lnTo>
                <a:lnTo>
                  <a:pt x="8795581" y="358004"/>
                </a:lnTo>
                <a:lnTo>
                  <a:pt x="8807613" y="405878"/>
                </a:lnTo>
                <a:lnTo>
                  <a:pt x="8814932" y="454929"/>
                </a:lnTo>
                <a:lnTo>
                  <a:pt x="8817403" y="504825"/>
                </a:lnTo>
                <a:lnTo>
                  <a:pt x="8817403" y="5031982"/>
                </a:lnTo>
                <a:lnTo>
                  <a:pt x="8814932" y="5081877"/>
                </a:lnTo>
                <a:lnTo>
                  <a:pt x="8807613" y="5130928"/>
                </a:lnTo>
                <a:lnTo>
                  <a:pt x="8795581" y="5178803"/>
                </a:lnTo>
                <a:lnTo>
                  <a:pt x="8778975" y="5225170"/>
                </a:lnTo>
                <a:lnTo>
                  <a:pt x="8757931" y="5269699"/>
                </a:lnTo>
                <a:lnTo>
                  <a:pt x="8732586" y="5312059"/>
                </a:lnTo>
                <a:lnTo>
                  <a:pt x="8703078" y="5351918"/>
                </a:lnTo>
                <a:lnTo>
                  <a:pt x="8669543" y="5388947"/>
                </a:lnTo>
                <a:lnTo>
                  <a:pt x="8632514" y="5422482"/>
                </a:lnTo>
                <a:lnTo>
                  <a:pt x="8592655" y="5451990"/>
                </a:lnTo>
                <a:lnTo>
                  <a:pt x="8550295" y="5477335"/>
                </a:lnTo>
                <a:lnTo>
                  <a:pt x="8505766" y="5498379"/>
                </a:lnTo>
                <a:lnTo>
                  <a:pt x="8459398" y="5514985"/>
                </a:lnTo>
                <a:lnTo>
                  <a:pt x="8411524" y="5527017"/>
                </a:lnTo>
                <a:lnTo>
                  <a:pt x="8362473" y="5534336"/>
                </a:lnTo>
                <a:lnTo>
                  <a:pt x="8312578" y="5536807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pPr algn="ctr"/>
            <a:r>
              <a:rPr lang="en-GB" sz="4000" b="1" dirty="0"/>
              <a:t>The 2026 competition is now open!</a:t>
            </a:r>
          </a:p>
          <a:p>
            <a:pPr algn="ctr"/>
            <a:endParaRPr lang="en-GB" sz="500" b="1" dirty="0"/>
          </a:p>
          <a:p>
            <a:pPr algn="ctr"/>
            <a:r>
              <a:rPr lang="en-GB" sz="4000" b="1" dirty="0"/>
              <a:t>Submit your entry by Friday 9</a:t>
            </a:r>
            <a:r>
              <a:rPr lang="en-GB" sz="4000" b="1" baseline="30000" dirty="0"/>
              <a:t>th</a:t>
            </a:r>
            <a:r>
              <a:rPr lang="en-GB" sz="4000" b="1" dirty="0"/>
              <a:t> January 2026 to take part in this challenge.</a:t>
            </a:r>
          </a:p>
          <a:p>
            <a:pPr algn="ctr"/>
            <a:endParaRPr lang="en-GB" sz="500" b="1" dirty="0"/>
          </a:p>
          <a:p>
            <a:pPr algn="ctr"/>
            <a:r>
              <a:rPr lang="en-GB" sz="4000" b="1" dirty="0"/>
              <a:t>Winners will be revealed at the Ulster University Economics Schools Conference on Wednesday 21st January 2026.</a:t>
            </a:r>
          </a:p>
        </p:txBody>
      </p:sp>
      <p:pic>
        <p:nvPicPr>
          <p:cNvPr id="84" name="object 8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3543" y="670559"/>
            <a:ext cx="8122919" cy="1591055"/>
          </a:xfrm>
          <a:prstGeom prst="rect">
            <a:avLst/>
          </a:prstGeom>
        </p:spPr>
      </p:pic>
      <p:pic>
        <p:nvPicPr>
          <p:cNvPr id="87" name="Picture 4" descr="Council for Curriculum, Examinations and Assessment - Boardroom Apprentice">
            <a:extLst>
              <a:ext uri="{FF2B5EF4-FFF2-40B4-BE49-F238E27FC236}">
                <a16:creationId xmlns:a16="http://schemas.microsoft.com/office/drawing/2014/main" id="{553F414D-CC51-A0EE-2C6E-7DD86BFCC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00" y="9030049"/>
            <a:ext cx="2328863" cy="118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97A4731C-B177-038D-BCF4-E563E90A5AE8}"/>
              </a:ext>
            </a:extLst>
          </p:cNvPr>
          <p:cNvSpPr txBox="1"/>
          <p:nvPr/>
        </p:nvSpPr>
        <p:spPr>
          <a:xfrm>
            <a:off x="12611100" y="938971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rgbClr val="FF0000"/>
                </a:solidFill>
              </a:rPr>
              <a:t>SUPPORTED BY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600528B-0755-D37F-499B-9B926B4CE763}"/>
              </a:ext>
            </a:extLst>
          </p:cNvPr>
          <p:cNvSpPr txBox="1"/>
          <p:nvPr/>
        </p:nvSpPr>
        <p:spPr>
          <a:xfrm>
            <a:off x="533400" y="9334500"/>
            <a:ext cx="5143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www.nischoolshub.com</a:t>
            </a:r>
            <a:r>
              <a:rPr lang="en-GB" sz="3200" b="1" dirty="0"/>
              <a:t> </a:t>
            </a:r>
          </a:p>
        </p:txBody>
      </p:sp>
      <p:pic>
        <p:nvPicPr>
          <p:cNvPr id="90" name="object 11">
            <a:extLst>
              <a:ext uri="{FF2B5EF4-FFF2-40B4-BE49-F238E27FC236}">
                <a16:creationId xmlns:a16="http://schemas.microsoft.com/office/drawing/2014/main" id="{7611D2E1-39CC-F3AB-C94B-7149E9D5127A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686170" y="21936"/>
            <a:ext cx="1747899" cy="1781174"/>
          </a:xfrm>
          <a:prstGeom prst="rect">
            <a:avLst/>
          </a:prstGeom>
        </p:spPr>
      </p:pic>
      <p:pic>
        <p:nvPicPr>
          <p:cNvPr id="91" name="object 12">
            <a:extLst>
              <a:ext uri="{FF2B5EF4-FFF2-40B4-BE49-F238E27FC236}">
                <a16:creationId xmlns:a16="http://schemas.microsoft.com/office/drawing/2014/main" id="{0E187346-AC66-2738-4441-3C78D0994B51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204762" y="397178"/>
            <a:ext cx="1508446" cy="1180988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182E4D55-75C8-4462-2633-AC5EC69F19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34069" y="465047"/>
            <a:ext cx="3504056" cy="918063"/>
          </a:xfrm>
          <a:prstGeom prst="rect">
            <a:avLst/>
          </a:prstGeom>
        </p:spPr>
      </p:pic>
      <p:sp>
        <p:nvSpPr>
          <p:cNvPr id="93" name="object 6">
            <a:extLst>
              <a:ext uri="{FF2B5EF4-FFF2-40B4-BE49-F238E27FC236}">
                <a16:creationId xmlns:a16="http://schemas.microsoft.com/office/drawing/2014/main" id="{47BCF9BE-6F4C-07EC-48BC-51233B380643}"/>
              </a:ext>
            </a:extLst>
          </p:cNvPr>
          <p:cNvSpPr/>
          <p:nvPr/>
        </p:nvSpPr>
        <p:spPr>
          <a:xfrm>
            <a:off x="0" y="8878484"/>
            <a:ext cx="18288000" cy="95250"/>
          </a:xfrm>
          <a:custGeom>
            <a:avLst/>
            <a:gdLst/>
            <a:ahLst/>
            <a:cxnLst/>
            <a:rect l="l" t="t" r="r" b="b"/>
            <a:pathLst>
              <a:path w="18288000" h="95250">
                <a:moveTo>
                  <a:pt x="0" y="0"/>
                </a:moveTo>
                <a:lnTo>
                  <a:pt x="18287998" y="0"/>
                </a:lnTo>
                <a:lnTo>
                  <a:pt x="18287998" y="95249"/>
                </a:lnTo>
                <a:lnTo>
                  <a:pt x="0" y="95249"/>
                </a:lnTo>
                <a:lnTo>
                  <a:pt x="0" y="0"/>
                </a:lnTo>
                <a:close/>
              </a:path>
            </a:pathLst>
          </a:custGeom>
          <a:solidFill>
            <a:srgbClr val="292E2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39600" y="1114912"/>
            <a:ext cx="1752599" cy="12191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0A3E1C0-0EAA-10FE-3C8C-AD641E2935A2}"/>
              </a:ext>
            </a:extLst>
          </p:cNvPr>
          <p:cNvSpPr txBox="1"/>
          <p:nvPr/>
        </p:nvSpPr>
        <p:spPr>
          <a:xfrm>
            <a:off x="7615991" y="2310415"/>
            <a:ext cx="1040776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The competition invites Year 13 students across Northern Ireland to investigate, analyse, and present fresh and innovative ideas on some of the most pressing economic challenges facing our society today.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Participants will choose one question from a list of four, and develop their own informed perspective, supported by research and critical thinking.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The competition is open to Year 13 Economics students.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We actively encourage diverse viewpoints, creative thinking, and original approaches to examining real-world economic problems.</a:t>
            </a:r>
          </a:p>
        </p:txBody>
      </p:sp>
      <p:grpSp>
        <p:nvGrpSpPr>
          <p:cNvPr id="24" name="object 77">
            <a:extLst>
              <a:ext uri="{FF2B5EF4-FFF2-40B4-BE49-F238E27FC236}">
                <a16:creationId xmlns:a16="http://schemas.microsoft.com/office/drawing/2014/main" id="{53080EDF-C2C5-1C43-2CBB-22A82D1E230C}"/>
              </a:ext>
            </a:extLst>
          </p:cNvPr>
          <p:cNvGrpSpPr/>
          <p:nvPr/>
        </p:nvGrpSpPr>
        <p:grpSpPr>
          <a:xfrm>
            <a:off x="533400" y="1455145"/>
            <a:ext cx="6673850" cy="6677025"/>
            <a:chOff x="10335374" y="1471039"/>
            <a:chExt cx="6673850" cy="6677025"/>
          </a:xfrm>
        </p:grpSpPr>
        <p:sp>
          <p:nvSpPr>
            <p:cNvPr id="25" name="object 78">
              <a:extLst>
                <a:ext uri="{FF2B5EF4-FFF2-40B4-BE49-F238E27FC236}">
                  <a16:creationId xmlns:a16="http://schemas.microsoft.com/office/drawing/2014/main" id="{1741357B-F6C9-94F5-5840-BC05106536E2}"/>
                </a:ext>
              </a:extLst>
            </p:cNvPr>
            <p:cNvSpPr/>
            <p:nvPr/>
          </p:nvSpPr>
          <p:spPr>
            <a:xfrm>
              <a:off x="12175312" y="1471039"/>
              <a:ext cx="2656205" cy="412115"/>
            </a:xfrm>
            <a:custGeom>
              <a:avLst/>
              <a:gdLst/>
              <a:ahLst/>
              <a:cxnLst/>
              <a:rect l="l" t="t" r="r" b="b"/>
              <a:pathLst>
                <a:path w="2656205" h="412114">
                  <a:moveTo>
                    <a:pt x="39834" y="411566"/>
                  </a:moveTo>
                  <a:lnTo>
                    <a:pt x="34659" y="411566"/>
                  </a:lnTo>
                  <a:lnTo>
                    <a:pt x="25264" y="410269"/>
                  </a:lnTo>
                  <a:lnTo>
                    <a:pt x="16589" y="406501"/>
                  </a:lnTo>
                  <a:lnTo>
                    <a:pt x="9173" y="400443"/>
                  </a:lnTo>
                  <a:lnTo>
                    <a:pt x="3555" y="392277"/>
                  </a:lnTo>
                  <a:lnTo>
                    <a:pt x="0" y="378970"/>
                  </a:lnTo>
                  <a:lnTo>
                    <a:pt x="1763" y="365790"/>
                  </a:lnTo>
                  <a:lnTo>
                    <a:pt x="62343" y="324814"/>
                  </a:lnTo>
                  <a:lnTo>
                    <a:pt x="105839" y="304422"/>
                  </a:lnTo>
                  <a:lnTo>
                    <a:pt x="149677" y="284638"/>
                  </a:lnTo>
                  <a:lnTo>
                    <a:pt x="193818" y="265476"/>
                  </a:lnTo>
                  <a:lnTo>
                    <a:pt x="238224" y="246953"/>
                  </a:lnTo>
                  <a:lnTo>
                    <a:pt x="282856" y="229087"/>
                  </a:lnTo>
                  <a:lnTo>
                    <a:pt x="327675" y="211892"/>
                  </a:lnTo>
                  <a:lnTo>
                    <a:pt x="372644" y="195387"/>
                  </a:lnTo>
                  <a:lnTo>
                    <a:pt x="386274" y="193391"/>
                  </a:lnTo>
                  <a:lnTo>
                    <a:pt x="399163" y="196665"/>
                  </a:lnTo>
                  <a:lnTo>
                    <a:pt x="409883" y="204534"/>
                  </a:lnTo>
                  <a:lnTo>
                    <a:pt x="417009" y="216323"/>
                  </a:lnTo>
                  <a:lnTo>
                    <a:pt x="418876" y="229087"/>
                  </a:lnTo>
                  <a:lnTo>
                    <a:pt x="419003" y="229953"/>
                  </a:lnTo>
                  <a:lnTo>
                    <a:pt x="415729" y="242842"/>
                  </a:lnTo>
                  <a:lnTo>
                    <a:pt x="407862" y="253562"/>
                  </a:lnTo>
                  <a:lnTo>
                    <a:pt x="396075" y="260688"/>
                  </a:lnTo>
                  <a:lnTo>
                    <a:pt x="345767" y="279214"/>
                  </a:lnTo>
                  <a:lnTo>
                    <a:pt x="295656" y="298617"/>
                  </a:lnTo>
                  <a:lnTo>
                    <a:pt x="245799" y="318874"/>
                  </a:lnTo>
                  <a:lnTo>
                    <a:pt x="196252" y="339961"/>
                  </a:lnTo>
                  <a:lnTo>
                    <a:pt x="147072" y="361852"/>
                  </a:lnTo>
                  <a:lnTo>
                    <a:pt x="98315" y="384526"/>
                  </a:lnTo>
                  <a:lnTo>
                    <a:pt x="50037" y="407956"/>
                  </a:lnTo>
                  <a:lnTo>
                    <a:pt x="45090" y="410408"/>
                  </a:lnTo>
                  <a:lnTo>
                    <a:pt x="39834" y="411566"/>
                  </a:lnTo>
                  <a:close/>
                </a:path>
                <a:path w="2656205" h="412114">
                  <a:moveTo>
                    <a:pt x="2621443" y="264020"/>
                  </a:moveTo>
                  <a:lnTo>
                    <a:pt x="2617544" y="264020"/>
                  </a:lnTo>
                  <a:lnTo>
                    <a:pt x="2613576" y="263354"/>
                  </a:lnTo>
                  <a:lnTo>
                    <a:pt x="2559084" y="244209"/>
                  </a:lnTo>
                  <a:lnTo>
                    <a:pt x="2508076" y="227267"/>
                  </a:lnTo>
                  <a:lnTo>
                    <a:pt x="2456725" y="211147"/>
                  </a:lnTo>
                  <a:lnTo>
                    <a:pt x="2405090" y="195869"/>
                  </a:lnTo>
                  <a:lnTo>
                    <a:pt x="2353231" y="181449"/>
                  </a:lnTo>
                  <a:lnTo>
                    <a:pt x="2301206" y="167905"/>
                  </a:lnTo>
                  <a:lnTo>
                    <a:pt x="2249074" y="155254"/>
                  </a:lnTo>
                  <a:lnTo>
                    <a:pt x="2236547" y="149525"/>
                  </a:lnTo>
                  <a:lnTo>
                    <a:pt x="2227503" y="139776"/>
                  </a:lnTo>
                  <a:lnTo>
                    <a:pt x="2222775" y="127347"/>
                  </a:lnTo>
                  <a:lnTo>
                    <a:pt x="2223195" y="113581"/>
                  </a:lnTo>
                  <a:lnTo>
                    <a:pt x="2228922" y="101058"/>
                  </a:lnTo>
                  <a:lnTo>
                    <a:pt x="2238669" y="92016"/>
                  </a:lnTo>
                  <a:lnTo>
                    <a:pt x="2251097" y="87288"/>
                  </a:lnTo>
                  <a:lnTo>
                    <a:pt x="2264871" y="87703"/>
                  </a:lnTo>
                  <a:lnTo>
                    <a:pt x="2311465" y="98960"/>
                  </a:lnTo>
                  <a:lnTo>
                    <a:pt x="2357983" y="110917"/>
                  </a:lnTo>
                  <a:lnTo>
                    <a:pt x="2404382" y="123561"/>
                  </a:lnTo>
                  <a:lnTo>
                    <a:pt x="2450623" y="136882"/>
                  </a:lnTo>
                  <a:lnTo>
                    <a:pt x="2496665" y="150867"/>
                  </a:lnTo>
                  <a:lnTo>
                    <a:pt x="2542468" y="165505"/>
                  </a:lnTo>
                  <a:lnTo>
                    <a:pt x="2587992" y="180783"/>
                  </a:lnTo>
                  <a:lnTo>
                    <a:pt x="2633196" y="196689"/>
                  </a:lnTo>
                  <a:lnTo>
                    <a:pt x="2656042" y="227267"/>
                  </a:lnTo>
                  <a:lnTo>
                    <a:pt x="2656088" y="227450"/>
                  </a:lnTo>
                  <a:lnTo>
                    <a:pt x="2654077" y="241075"/>
                  </a:lnTo>
                  <a:lnTo>
                    <a:pt x="2648831" y="250627"/>
                  </a:lnTo>
                  <a:lnTo>
                    <a:pt x="2641182" y="257852"/>
                  </a:lnTo>
                  <a:lnTo>
                    <a:pt x="2631823" y="262424"/>
                  </a:lnTo>
                  <a:lnTo>
                    <a:pt x="2621443" y="264020"/>
                  </a:lnTo>
                  <a:close/>
                </a:path>
                <a:path w="2656205" h="412114">
                  <a:moveTo>
                    <a:pt x="751516" y="155312"/>
                  </a:moveTo>
                  <a:lnTo>
                    <a:pt x="748914" y="155312"/>
                  </a:lnTo>
                  <a:lnTo>
                    <a:pt x="737513" y="153371"/>
                  </a:lnTo>
                  <a:lnTo>
                    <a:pt x="727522" y="147900"/>
                  </a:lnTo>
                  <a:lnTo>
                    <a:pt x="719789" y="139426"/>
                  </a:lnTo>
                  <a:lnTo>
                    <a:pt x="715160" y="128477"/>
                  </a:lnTo>
                  <a:lnTo>
                    <a:pt x="714756" y="114708"/>
                  </a:lnTo>
                  <a:lnTo>
                    <a:pt x="719498" y="102284"/>
                  </a:lnTo>
                  <a:lnTo>
                    <a:pt x="787779" y="76328"/>
                  </a:lnTo>
                  <a:lnTo>
                    <a:pt x="834734" y="66479"/>
                  </a:lnTo>
                  <a:lnTo>
                    <a:pt x="881906" y="57292"/>
                  </a:lnTo>
                  <a:lnTo>
                    <a:pt x="929254" y="48775"/>
                  </a:lnTo>
                  <a:lnTo>
                    <a:pt x="976737" y="40934"/>
                  </a:lnTo>
                  <a:lnTo>
                    <a:pt x="1024312" y="33777"/>
                  </a:lnTo>
                  <a:lnTo>
                    <a:pt x="1071940" y="27312"/>
                  </a:lnTo>
                  <a:lnTo>
                    <a:pt x="1119578" y="21544"/>
                  </a:lnTo>
                  <a:lnTo>
                    <a:pt x="1133306" y="22732"/>
                  </a:lnTo>
                  <a:lnTo>
                    <a:pt x="1145101" y="28872"/>
                  </a:lnTo>
                  <a:lnTo>
                    <a:pt x="1153731" y="38984"/>
                  </a:lnTo>
                  <a:lnTo>
                    <a:pt x="1157962" y="52087"/>
                  </a:lnTo>
                  <a:lnTo>
                    <a:pt x="1156778" y="65809"/>
                  </a:lnTo>
                  <a:lnTo>
                    <a:pt x="1150638" y="77605"/>
                  </a:lnTo>
                  <a:lnTo>
                    <a:pt x="1140524" y="86238"/>
                  </a:lnTo>
                  <a:lnTo>
                    <a:pt x="1127419" y="90471"/>
                  </a:lnTo>
                  <a:lnTo>
                    <a:pt x="1074108" y="96981"/>
                  </a:lnTo>
                  <a:lnTo>
                    <a:pt x="1020817" y="104382"/>
                  </a:lnTo>
                  <a:lnTo>
                    <a:pt x="967609" y="112664"/>
                  </a:lnTo>
                  <a:lnTo>
                    <a:pt x="914543" y="121818"/>
                  </a:lnTo>
                  <a:lnTo>
                    <a:pt x="861681" y="131831"/>
                  </a:lnTo>
                  <a:lnTo>
                    <a:pt x="809082" y="142693"/>
                  </a:lnTo>
                  <a:lnTo>
                    <a:pt x="756806" y="154395"/>
                  </a:lnTo>
                  <a:lnTo>
                    <a:pt x="754161" y="155018"/>
                  </a:lnTo>
                  <a:lnTo>
                    <a:pt x="751516" y="155312"/>
                  </a:lnTo>
                  <a:close/>
                </a:path>
                <a:path w="2656205" h="412114">
                  <a:moveTo>
                    <a:pt x="1882934" y="91055"/>
                  </a:moveTo>
                  <a:lnTo>
                    <a:pt x="1879869" y="91055"/>
                  </a:lnTo>
                  <a:lnTo>
                    <a:pt x="1825331" y="85234"/>
                  </a:lnTo>
                  <a:lnTo>
                    <a:pt x="1771882" y="80426"/>
                  </a:lnTo>
                  <a:lnTo>
                    <a:pt x="1718241" y="76479"/>
                  </a:lnTo>
                  <a:lnTo>
                    <a:pt x="1664468" y="73396"/>
                  </a:lnTo>
                  <a:lnTo>
                    <a:pt x="1610625" y="71181"/>
                  </a:lnTo>
                  <a:lnTo>
                    <a:pt x="1556774" y="69838"/>
                  </a:lnTo>
                  <a:lnTo>
                    <a:pt x="1502976" y="69370"/>
                  </a:lnTo>
                  <a:lnTo>
                    <a:pt x="1489475" y="66637"/>
                  </a:lnTo>
                  <a:lnTo>
                    <a:pt x="1478453" y="59198"/>
                  </a:lnTo>
                  <a:lnTo>
                    <a:pt x="1471026" y="48169"/>
                  </a:lnTo>
                  <a:lnTo>
                    <a:pt x="1468350" y="34872"/>
                  </a:lnTo>
                  <a:lnTo>
                    <a:pt x="1468309" y="34667"/>
                  </a:lnTo>
                  <a:lnTo>
                    <a:pt x="1471040" y="21173"/>
                  </a:lnTo>
                  <a:lnTo>
                    <a:pt x="1478475" y="10153"/>
                  </a:lnTo>
                  <a:lnTo>
                    <a:pt x="1489499" y="2724"/>
                  </a:lnTo>
                  <a:lnTo>
                    <a:pt x="1502997" y="0"/>
                  </a:lnTo>
                  <a:lnTo>
                    <a:pt x="1551069" y="368"/>
                  </a:lnTo>
                  <a:lnTo>
                    <a:pt x="1599171" y="1421"/>
                  </a:lnTo>
                  <a:lnTo>
                    <a:pt x="1647278" y="3157"/>
                  </a:lnTo>
                  <a:lnTo>
                    <a:pt x="1695350" y="5573"/>
                  </a:lnTo>
                  <a:lnTo>
                    <a:pt x="1743344" y="8666"/>
                  </a:lnTo>
                  <a:lnTo>
                    <a:pt x="1791219" y="12433"/>
                  </a:lnTo>
                  <a:lnTo>
                    <a:pt x="1838933" y="16872"/>
                  </a:lnTo>
                  <a:lnTo>
                    <a:pt x="1886443" y="21981"/>
                  </a:lnTo>
                  <a:lnTo>
                    <a:pt x="1915778" y="46675"/>
                  </a:lnTo>
                  <a:lnTo>
                    <a:pt x="1916946" y="60400"/>
                  </a:lnTo>
                  <a:lnTo>
                    <a:pt x="1913154" y="72662"/>
                  </a:lnTo>
                  <a:lnTo>
                    <a:pt x="1905492" y="82397"/>
                  </a:lnTo>
                  <a:lnTo>
                    <a:pt x="1894952" y="88816"/>
                  </a:lnTo>
                  <a:lnTo>
                    <a:pt x="1882934" y="91055"/>
                  </a:lnTo>
                  <a:close/>
                </a:path>
              </a:pathLst>
            </a:custGeom>
            <a:solidFill>
              <a:srgbClr val="292E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79">
              <a:extLst>
                <a:ext uri="{FF2B5EF4-FFF2-40B4-BE49-F238E27FC236}">
                  <a16:creationId xmlns:a16="http://schemas.microsoft.com/office/drawing/2014/main" id="{399B3860-D591-0347-BD7F-BEBF26B1971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35374" y="1471146"/>
              <a:ext cx="6673614" cy="6676873"/>
            </a:xfrm>
            <a:prstGeom prst="rect">
              <a:avLst/>
            </a:prstGeom>
          </p:spPr>
        </p:pic>
        <p:sp>
          <p:nvSpPr>
            <p:cNvPr id="27" name="object 80">
              <a:extLst>
                <a:ext uri="{FF2B5EF4-FFF2-40B4-BE49-F238E27FC236}">
                  <a16:creationId xmlns:a16="http://schemas.microsoft.com/office/drawing/2014/main" id="{033791A9-67D9-3F5A-CCCD-FE2E3D456085}"/>
                </a:ext>
              </a:extLst>
            </p:cNvPr>
            <p:cNvSpPr/>
            <p:nvPr/>
          </p:nvSpPr>
          <p:spPr>
            <a:xfrm>
              <a:off x="11810604" y="2498092"/>
              <a:ext cx="429895" cy="2751455"/>
            </a:xfrm>
            <a:custGeom>
              <a:avLst/>
              <a:gdLst/>
              <a:ahLst/>
              <a:cxnLst/>
              <a:rect l="l" t="t" r="r" b="b"/>
              <a:pathLst>
                <a:path w="429895" h="2751454">
                  <a:moveTo>
                    <a:pt x="328268" y="2750897"/>
                  </a:moveTo>
                  <a:lnTo>
                    <a:pt x="101009" y="2750897"/>
                  </a:lnTo>
                  <a:lnTo>
                    <a:pt x="0" y="0"/>
                  </a:lnTo>
                  <a:lnTo>
                    <a:pt x="429269" y="0"/>
                  </a:lnTo>
                  <a:lnTo>
                    <a:pt x="328268" y="2750897"/>
                  </a:lnTo>
                  <a:close/>
                </a:path>
              </a:pathLst>
            </a:custGeom>
            <a:solidFill>
              <a:srgbClr val="EC8F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81">
              <a:extLst>
                <a:ext uri="{FF2B5EF4-FFF2-40B4-BE49-F238E27FC236}">
                  <a16:creationId xmlns:a16="http://schemas.microsoft.com/office/drawing/2014/main" id="{DA397671-95E2-E401-D022-0B1FB35C1B7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14432" y="2011410"/>
              <a:ext cx="3221607" cy="3561942"/>
            </a:xfrm>
            <a:prstGeom prst="rect">
              <a:avLst/>
            </a:prstGeom>
          </p:spPr>
        </p:pic>
      </p:grpSp>
      <p:grpSp>
        <p:nvGrpSpPr>
          <p:cNvPr id="38" name="object 73">
            <a:extLst>
              <a:ext uri="{FF2B5EF4-FFF2-40B4-BE49-F238E27FC236}">
                <a16:creationId xmlns:a16="http://schemas.microsoft.com/office/drawing/2014/main" id="{29B8E2C4-0613-7E9B-0816-8F310E15B90F}"/>
              </a:ext>
            </a:extLst>
          </p:cNvPr>
          <p:cNvGrpSpPr/>
          <p:nvPr/>
        </p:nvGrpSpPr>
        <p:grpSpPr>
          <a:xfrm>
            <a:off x="0" y="8973734"/>
            <a:ext cx="18288000" cy="1313815"/>
            <a:chOff x="0" y="8973734"/>
            <a:chExt cx="18288000" cy="1313815"/>
          </a:xfrm>
        </p:grpSpPr>
        <p:sp>
          <p:nvSpPr>
            <p:cNvPr id="39" name="object 74">
              <a:extLst>
                <a:ext uri="{FF2B5EF4-FFF2-40B4-BE49-F238E27FC236}">
                  <a16:creationId xmlns:a16="http://schemas.microsoft.com/office/drawing/2014/main" id="{98AF57A5-6D8D-A50B-6BD9-9786957BA69B}"/>
                </a:ext>
              </a:extLst>
            </p:cNvPr>
            <p:cNvSpPr/>
            <p:nvPr/>
          </p:nvSpPr>
          <p:spPr>
            <a:xfrm>
              <a:off x="14305043" y="10283348"/>
              <a:ext cx="108585" cy="3810"/>
            </a:xfrm>
            <a:custGeom>
              <a:avLst/>
              <a:gdLst/>
              <a:ahLst/>
              <a:cxnLst/>
              <a:rect l="l" t="t" r="r" b="b"/>
              <a:pathLst>
                <a:path w="108584" h="3809">
                  <a:moveTo>
                    <a:pt x="108207" y="3647"/>
                  </a:moveTo>
                  <a:lnTo>
                    <a:pt x="0" y="3647"/>
                  </a:lnTo>
                  <a:lnTo>
                    <a:pt x="0" y="0"/>
                  </a:lnTo>
                  <a:lnTo>
                    <a:pt x="108207" y="0"/>
                  </a:lnTo>
                  <a:lnTo>
                    <a:pt x="108207" y="3647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75">
              <a:extLst>
                <a:ext uri="{FF2B5EF4-FFF2-40B4-BE49-F238E27FC236}">
                  <a16:creationId xmlns:a16="http://schemas.microsoft.com/office/drawing/2014/main" id="{33E76542-0A24-15DD-12D6-D2BFB30416E5}"/>
                </a:ext>
              </a:extLst>
            </p:cNvPr>
            <p:cNvSpPr/>
            <p:nvPr/>
          </p:nvSpPr>
          <p:spPr>
            <a:xfrm>
              <a:off x="0" y="8973734"/>
              <a:ext cx="18288000" cy="1313815"/>
            </a:xfrm>
            <a:custGeom>
              <a:avLst/>
              <a:gdLst/>
              <a:ahLst/>
              <a:cxnLst/>
              <a:rect l="l" t="t" r="r" b="b"/>
              <a:pathLst>
                <a:path w="18288000" h="1313815">
                  <a:moveTo>
                    <a:pt x="0" y="1313265"/>
                  </a:moveTo>
                  <a:lnTo>
                    <a:pt x="18287999" y="1313265"/>
                  </a:lnTo>
                  <a:lnTo>
                    <a:pt x="18287999" y="0"/>
                  </a:lnTo>
                  <a:lnTo>
                    <a:pt x="0" y="0"/>
                  </a:lnTo>
                  <a:lnTo>
                    <a:pt x="0" y="1313265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41" name="Picture 4" descr="Council for Curriculum, Examinations and Assessment - Boardroom Apprentice">
            <a:extLst>
              <a:ext uri="{FF2B5EF4-FFF2-40B4-BE49-F238E27FC236}">
                <a16:creationId xmlns:a16="http://schemas.microsoft.com/office/drawing/2014/main" id="{F7C5D3CC-BAD5-5434-2361-4C1E27245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00" y="9030049"/>
            <a:ext cx="2328863" cy="118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98D7073-C21E-F953-60B7-A0785A4810C9}"/>
              </a:ext>
            </a:extLst>
          </p:cNvPr>
          <p:cNvSpPr txBox="1"/>
          <p:nvPr/>
        </p:nvSpPr>
        <p:spPr>
          <a:xfrm>
            <a:off x="12611100" y="938971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rgbClr val="FF0000"/>
                </a:solidFill>
              </a:rPr>
              <a:t>SUPPORTED BY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B476AF5-DAAE-6BAD-22BE-9ED265E98E18}"/>
              </a:ext>
            </a:extLst>
          </p:cNvPr>
          <p:cNvSpPr txBox="1"/>
          <p:nvPr/>
        </p:nvSpPr>
        <p:spPr>
          <a:xfrm>
            <a:off x="533400" y="9334500"/>
            <a:ext cx="5143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www.nischoolshub.com</a:t>
            </a:r>
            <a:r>
              <a:rPr lang="en-GB" sz="3200" b="1" dirty="0"/>
              <a:t> </a:t>
            </a:r>
          </a:p>
        </p:txBody>
      </p:sp>
      <p:pic>
        <p:nvPicPr>
          <p:cNvPr id="46" name="object 11">
            <a:extLst>
              <a:ext uri="{FF2B5EF4-FFF2-40B4-BE49-F238E27FC236}">
                <a16:creationId xmlns:a16="http://schemas.microsoft.com/office/drawing/2014/main" id="{FE5C8912-68B7-1791-83A9-A9FBA6C841B1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453152" y="-68510"/>
            <a:ext cx="1875099" cy="1935770"/>
          </a:xfrm>
          <a:prstGeom prst="rect">
            <a:avLst/>
          </a:prstGeom>
        </p:spPr>
      </p:pic>
      <p:pic>
        <p:nvPicPr>
          <p:cNvPr id="47" name="object 12">
            <a:extLst>
              <a:ext uri="{FF2B5EF4-FFF2-40B4-BE49-F238E27FC236}">
                <a16:creationId xmlns:a16="http://schemas.microsoft.com/office/drawing/2014/main" id="{24CA36AB-E969-3FF7-5DA5-8B9D0E2BB352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098944" y="306732"/>
            <a:ext cx="1688422" cy="121919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1119CBB-805D-5D30-7DA8-F305752B27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28251" y="374601"/>
            <a:ext cx="3504056" cy="918063"/>
          </a:xfrm>
          <a:prstGeom prst="rect">
            <a:avLst/>
          </a:prstGeom>
        </p:spPr>
      </p:pic>
      <p:sp>
        <p:nvSpPr>
          <p:cNvPr id="49" name="object 6">
            <a:extLst>
              <a:ext uri="{FF2B5EF4-FFF2-40B4-BE49-F238E27FC236}">
                <a16:creationId xmlns:a16="http://schemas.microsoft.com/office/drawing/2014/main" id="{5E6797C8-5684-0C91-2B44-AC702EFA3BA8}"/>
              </a:ext>
            </a:extLst>
          </p:cNvPr>
          <p:cNvSpPr/>
          <p:nvPr/>
        </p:nvSpPr>
        <p:spPr>
          <a:xfrm>
            <a:off x="0" y="8878484"/>
            <a:ext cx="18288000" cy="95250"/>
          </a:xfrm>
          <a:custGeom>
            <a:avLst/>
            <a:gdLst/>
            <a:ahLst/>
            <a:cxnLst/>
            <a:rect l="l" t="t" r="r" b="b"/>
            <a:pathLst>
              <a:path w="18288000" h="95250">
                <a:moveTo>
                  <a:pt x="0" y="0"/>
                </a:moveTo>
                <a:lnTo>
                  <a:pt x="18287998" y="0"/>
                </a:lnTo>
                <a:lnTo>
                  <a:pt x="18287998" y="95249"/>
                </a:lnTo>
                <a:lnTo>
                  <a:pt x="0" y="95249"/>
                </a:lnTo>
                <a:lnTo>
                  <a:pt x="0" y="0"/>
                </a:lnTo>
                <a:close/>
              </a:path>
            </a:pathLst>
          </a:custGeom>
          <a:solidFill>
            <a:srgbClr val="292E2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6882378" y="6106869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79" h="170179">
                <a:moveTo>
                  <a:pt x="170133" y="170124"/>
                </a:moveTo>
                <a:lnTo>
                  <a:pt x="0" y="170124"/>
                </a:lnTo>
                <a:lnTo>
                  <a:pt x="0" y="0"/>
                </a:lnTo>
                <a:lnTo>
                  <a:pt x="170133" y="0"/>
                </a:lnTo>
                <a:lnTo>
                  <a:pt x="170133" y="170124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68247" y="6106869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79" h="170179">
                <a:moveTo>
                  <a:pt x="170126" y="170124"/>
                </a:moveTo>
                <a:lnTo>
                  <a:pt x="0" y="170124"/>
                </a:lnTo>
                <a:lnTo>
                  <a:pt x="0" y="0"/>
                </a:lnTo>
                <a:lnTo>
                  <a:pt x="170126" y="0"/>
                </a:lnTo>
                <a:lnTo>
                  <a:pt x="170126" y="170124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8" name="object 7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063" y="228600"/>
            <a:ext cx="8220455" cy="1591055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8A7030A3-D904-E62D-ED51-269C26D55946}"/>
              </a:ext>
            </a:extLst>
          </p:cNvPr>
          <p:cNvSpPr txBox="1"/>
          <p:nvPr/>
        </p:nvSpPr>
        <p:spPr>
          <a:xfrm>
            <a:off x="131064" y="1745717"/>
            <a:ext cx="17775936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b="1" dirty="0"/>
              <a:t>Your entry must answer only one of the following four questions: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500" b="1" dirty="0"/>
              <a:t>FinTech Futures: “What role can Northern Ireland’s expanding FinTech sector—led by companies such as First Derivative—play in transforming the regional economy and creating the jobs of tomorrow?”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500" b="1" dirty="0"/>
              <a:t>The Productivity Puzzle: Northern Ireland consistently produces less per worker than most comparable regions — but why? Identify the key causes of this productivity gap and propose bold, evidence-based solutions to deliver sustained economic growth.”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500" b="1" dirty="0"/>
              <a:t>Skills for a Changing World: “AI, automation, and digital technologies are transforming every industry. How should Northern Ireland reshape its education and skills system to prepare young people for careers that may not yet exist?”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500" b="1" dirty="0"/>
              <a:t>Rethinking Public Services: “With budgets under severe pressure, how can Northern Ireland redesign its public services to improve outcomes for citizens without simply increasing taxation?”</a:t>
            </a:r>
          </a:p>
        </p:txBody>
      </p:sp>
      <p:grpSp>
        <p:nvGrpSpPr>
          <p:cNvPr id="83" name="object 73">
            <a:extLst>
              <a:ext uri="{FF2B5EF4-FFF2-40B4-BE49-F238E27FC236}">
                <a16:creationId xmlns:a16="http://schemas.microsoft.com/office/drawing/2014/main" id="{C6B908B5-4A65-B094-C07B-0BB93FF5A028}"/>
              </a:ext>
            </a:extLst>
          </p:cNvPr>
          <p:cNvGrpSpPr/>
          <p:nvPr/>
        </p:nvGrpSpPr>
        <p:grpSpPr>
          <a:xfrm>
            <a:off x="0" y="8973734"/>
            <a:ext cx="18288000" cy="1313815"/>
            <a:chOff x="0" y="8973734"/>
            <a:chExt cx="18288000" cy="1313815"/>
          </a:xfrm>
        </p:grpSpPr>
        <p:sp>
          <p:nvSpPr>
            <p:cNvPr id="84" name="object 74">
              <a:extLst>
                <a:ext uri="{FF2B5EF4-FFF2-40B4-BE49-F238E27FC236}">
                  <a16:creationId xmlns:a16="http://schemas.microsoft.com/office/drawing/2014/main" id="{893BE187-435F-82CF-59A4-F231DCE7484F}"/>
                </a:ext>
              </a:extLst>
            </p:cNvPr>
            <p:cNvSpPr/>
            <p:nvPr/>
          </p:nvSpPr>
          <p:spPr>
            <a:xfrm>
              <a:off x="14305043" y="10283348"/>
              <a:ext cx="108585" cy="3810"/>
            </a:xfrm>
            <a:custGeom>
              <a:avLst/>
              <a:gdLst/>
              <a:ahLst/>
              <a:cxnLst/>
              <a:rect l="l" t="t" r="r" b="b"/>
              <a:pathLst>
                <a:path w="108584" h="3809">
                  <a:moveTo>
                    <a:pt x="108207" y="3647"/>
                  </a:moveTo>
                  <a:lnTo>
                    <a:pt x="0" y="3647"/>
                  </a:lnTo>
                  <a:lnTo>
                    <a:pt x="0" y="0"/>
                  </a:lnTo>
                  <a:lnTo>
                    <a:pt x="108207" y="0"/>
                  </a:lnTo>
                  <a:lnTo>
                    <a:pt x="108207" y="3647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75">
              <a:extLst>
                <a:ext uri="{FF2B5EF4-FFF2-40B4-BE49-F238E27FC236}">
                  <a16:creationId xmlns:a16="http://schemas.microsoft.com/office/drawing/2014/main" id="{1EE1DD91-D68D-4D18-D2DD-83A520F7E8DF}"/>
                </a:ext>
              </a:extLst>
            </p:cNvPr>
            <p:cNvSpPr/>
            <p:nvPr/>
          </p:nvSpPr>
          <p:spPr>
            <a:xfrm>
              <a:off x="0" y="8973734"/>
              <a:ext cx="18288000" cy="1313815"/>
            </a:xfrm>
            <a:custGeom>
              <a:avLst/>
              <a:gdLst/>
              <a:ahLst/>
              <a:cxnLst/>
              <a:rect l="l" t="t" r="r" b="b"/>
              <a:pathLst>
                <a:path w="18288000" h="1313815">
                  <a:moveTo>
                    <a:pt x="0" y="1313265"/>
                  </a:moveTo>
                  <a:lnTo>
                    <a:pt x="18287999" y="1313265"/>
                  </a:lnTo>
                  <a:lnTo>
                    <a:pt x="18287999" y="0"/>
                  </a:lnTo>
                  <a:lnTo>
                    <a:pt x="0" y="0"/>
                  </a:lnTo>
                  <a:lnTo>
                    <a:pt x="0" y="1313265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86" name="Picture 4" descr="Council for Curriculum, Examinations and Assessment - Boardroom Apprentice">
            <a:extLst>
              <a:ext uri="{FF2B5EF4-FFF2-40B4-BE49-F238E27FC236}">
                <a16:creationId xmlns:a16="http://schemas.microsoft.com/office/drawing/2014/main" id="{F51CA601-7CDF-767F-3E6C-2CFDA9142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00" y="9030049"/>
            <a:ext cx="2328863" cy="118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A75E2CE9-8F8F-577E-80EE-DA2E1C238FDA}"/>
              </a:ext>
            </a:extLst>
          </p:cNvPr>
          <p:cNvSpPr txBox="1"/>
          <p:nvPr/>
        </p:nvSpPr>
        <p:spPr>
          <a:xfrm>
            <a:off x="12611100" y="938971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rgbClr val="FF0000"/>
                </a:solidFill>
              </a:rPr>
              <a:t>SUPPORTED BY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49AFBD9-9F43-41E3-4AD1-876CFD182C73}"/>
              </a:ext>
            </a:extLst>
          </p:cNvPr>
          <p:cNvSpPr txBox="1"/>
          <p:nvPr/>
        </p:nvSpPr>
        <p:spPr>
          <a:xfrm>
            <a:off x="533400" y="9334500"/>
            <a:ext cx="5143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www.nischoolshub.com</a:t>
            </a:r>
            <a:r>
              <a:rPr lang="en-GB" sz="3200" b="1" dirty="0"/>
              <a:t> </a:t>
            </a:r>
          </a:p>
        </p:txBody>
      </p:sp>
      <p:pic>
        <p:nvPicPr>
          <p:cNvPr id="89" name="object 11">
            <a:extLst>
              <a:ext uri="{FF2B5EF4-FFF2-40B4-BE49-F238E27FC236}">
                <a16:creationId xmlns:a16="http://schemas.microsoft.com/office/drawing/2014/main" id="{383937EE-4503-CAA2-3887-D4F4270D4E1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86170" y="21936"/>
            <a:ext cx="1747899" cy="1781174"/>
          </a:xfrm>
          <a:prstGeom prst="rect">
            <a:avLst/>
          </a:prstGeom>
        </p:spPr>
      </p:pic>
      <p:pic>
        <p:nvPicPr>
          <p:cNvPr id="90" name="object 12">
            <a:extLst>
              <a:ext uri="{FF2B5EF4-FFF2-40B4-BE49-F238E27FC236}">
                <a16:creationId xmlns:a16="http://schemas.microsoft.com/office/drawing/2014/main" id="{D7A52114-E60E-7765-F403-CCF7F1600616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204762" y="397178"/>
            <a:ext cx="1508446" cy="118098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43BA01F8-FAF6-5D28-D35C-FFA1ADBC93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34069" y="465047"/>
            <a:ext cx="3504056" cy="918063"/>
          </a:xfrm>
          <a:prstGeom prst="rect">
            <a:avLst/>
          </a:prstGeom>
        </p:spPr>
      </p:pic>
      <p:sp>
        <p:nvSpPr>
          <p:cNvPr id="92" name="object 6">
            <a:extLst>
              <a:ext uri="{FF2B5EF4-FFF2-40B4-BE49-F238E27FC236}">
                <a16:creationId xmlns:a16="http://schemas.microsoft.com/office/drawing/2014/main" id="{A9A68B45-F4EF-9DD4-EDF4-08CCAF21CBE6}"/>
              </a:ext>
            </a:extLst>
          </p:cNvPr>
          <p:cNvSpPr/>
          <p:nvPr/>
        </p:nvSpPr>
        <p:spPr>
          <a:xfrm>
            <a:off x="0" y="8878484"/>
            <a:ext cx="18288000" cy="95250"/>
          </a:xfrm>
          <a:custGeom>
            <a:avLst/>
            <a:gdLst/>
            <a:ahLst/>
            <a:cxnLst/>
            <a:rect l="l" t="t" r="r" b="b"/>
            <a:pathLst>
              <a:path w="18288000" h="95250">
                <a:moveTo>
                  <a:pt x="0" y="0"/>
                </a:moveTo>
                <a:lnTo>
                  <a:pt x="18287998" y="0"/>
                </a:lnTo>
                <a:lnTo>
                  <a:pt x="18287998" y="95249"/>
                </a:lnTo>
                <a:lnTo>
                  <a:pt x="0" y="95249"/>
                </a:lnTo>
                <a:lnTo>
                  <a:pt x="0" y="0"/>
                </a:lnTo>
                <a:close/>
              </a:path>
            </a:pathLst>
          </a:custGeom>
          <a:solidFill>
            <a:srgbClr val="292E2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0E5B8-F5B3-CD6F-133C-9F87A2671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39">
            <a:extLst>
              <a:ext uri="{FF2B5EF4-FFF2-40B4-BE49-F238E27FC236}">
                <a16:creationId xmlns:a16="http://schemas.microsoft.com/office/drawing/2014/main" id="{B73958A7-5C97-E351-D54B-697F2D59E997}"/>
              </a:ext>
            </a:extLst>
          </p:cNvPr>
          <p:cNvSpPr/>
          <p:nvPr/>
        </p:nvSpPr>
        <p:spPr>
          <a:xfrm>
            <a:off x="191123" y="8155202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79" h="170179">
                <a:moveTo>
                  <a:pt x="170129" y="170129"/>
                </a:moveTo>
                <a:lnTo>
                  <a:pt x="0" y="170129"/>
                </a:lnTo>
                <a:lnTo>
                  <a:pt x="0" y="0"/>
                </a:lnTo>
                <a:lnTo>
                  <a:pt x="170129" y="0"/>
                </a:lnTo>
                <a:lnTo>
                  <a:pt x="170129" y="17012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>
            <a:extLst>
              <a:ext uri="{FF2B5EF4-FFF2-40B4-BE49-F238E27FC236}">
                <a16:creationId xmlns:a16="http://schemas.microsoft.com/office/drawing/2014/main" id="{46A19D83-86B5-3D03-DAF0-1B008E627DA9}"/>
              </a:ext>
            </a:extLst>
          </p:cNvPr>
          <p:cNvSpPr/>
          <p:nvPr/>
        </p:nvSpPr>
        <p:spPr>
          <a:xfrm>
            <a:off x="191128" y="8563554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79" h="170179">
                <a:moveTo>
                  <a:pt x="170129" y="170129"/>
                </a:moveTo>
                <a:lnTo>
                  <a:pt x="0" y="170129"/>
                </a:lnTo>
                <a:lnTo>
                  <a:pt x="0" y="0"/>
                </a:lnTo>
                <a:lnTo>
                  <a:pt x="170129" y="0"/>
                </a:lnTo>
                <a:lnTo>
                  <a:pt x="170129" y="17012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>
            <a:extLst>
              <a:ext uri="{FF2B5EF4-FFF2-40B4-BE49-F238E27FC236}">
                <a16:creationId xmlns:a16="http://schemas.microsoft.com/office/drawing/2014/main" id="{616CCAE6-7769-BC89-06CD-90A2CF7F476A}"/>
              </a:ext>
            </a:extLst>
          </p:cNvPr>
          <p:cNvSpPr/>
          <p:nvPr/>
        </p:nvSpPr>
        <p:spPr>
          <a:xfrm>
            <a:off x="8636768" y="8653018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4">
                <a:moveTo>
                  <a:pt x="108207" y="108206"/>
                </a:moveTo>
                <a:lnTo>
                  <a:pt x="0" y="108206"/>
                </a:lnTo>
                <a:lnTo>
                  <a:pt x="0" y="0"/>
                </a:lnTo>
                <a:lnTo>
                  <a:pt x="108207" y="0"/>
                </a:lnTo>
                <a:lnTo>
                  <a:pt x="108207" y="108206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>
            <a:extLst>
              <a:ext uri="{FF2B5EF4-FFF2-40B4-BE49-F238E27FC236}">
                <a16:creationId xmlns:a16="http://schemas.microsoft.com/office/drawing/2014/main" id="{8544378B-A3AB-1D12-76B7-6FBED9550BCC}"/>
              </a:ext>
            </a:extLst>
          </p:cNvPr>
          <p:cNvSpPr/>
          <p:nvPr/>
        </p:nvSpPr>
        <p:spPr>
          <a:xfrm>
            <a:off x="3044682" y="8660013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201" y="108206"/>
                </a:moveTo>
                <a:lnTo>
                  <a:pt x="0" y="108206"/>
                </a:lnTo>
                <a:lnTo>
                  <a:pt x="0" y="0"/>
                </a:lnTo>
                <a:lnTo>
                  <a:pt x="108201" y="0"/>
                </a:lnTo>
                <a:lnTo>
                  <a:pt x="108201" y="108206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>
            <a:extLst>
              <a:ext uri="{FF2B5EF4-FFF2-40B4-BE49-F238E27FC236}">
                <a16:creationId xmlns:a16="http://schemas.microsoft.com/office/drawing/2014/main" id="{43BAAEFD-3236-FA35-DD6B-481146F8169E}"/>
              </a:ext>
            </a:extLst>
          </p:cNvPr>
          <p:cNvSpPr/>
          <p:nvPr/>
        </p:nvSpPr>
        <p:spPr>
          <a:xfrm>
            <a:off x="8947363" y="8660383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4">
                <a:moveTo>
                  <a:pt x="108201" y="108202"/>
                </a:moveTo>
                <a:lnTo>
                  <a:pt x="0" y="108202"/>
                </a:lnTo>
                <a:lnTo>
                  <a:pt x="0" y="0"/>
                </a:lnTo>
                <a:lnTo>
                  <a:pt x="108201" y="0"/>
                </a:lnTo>
                <a:lnTo>
                  <a:pt x="108201" y="108202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>
            <a:extLst>
              <a:ext uri="{FF2B5EF4-FFF2-40B4-BE49-F238E27FC236}">
                <a16:creationId xmlns:a16="http://schemas.microsoft.com/office/drawing/2014/main" id="{CC560BE2-8F54-1DFB-4929-D51CC986E031}"/>
              </a:ext>
            </a:extLst>
          </p:cNvPr>
          <p:cNvSpPr/>
          <p:nvPr/>
        </p:nvSpPr>
        <p:spPr>
          <a:xfrm>
            <a:off x="11488697" y="8765964"/>
            <a:ext cx="170180" cy="113030"/>
          </a:xfrm>
          <a:custGeom>
            <a:avLst/>
            <a:gdLst/>
            <a:ahLst/>
            <a:cxnLst/>
            <a:rect l="l" t="t" r="r" b="b"/>
            <a:pathLst>
              <a:path w="170179" h="113029">
                <a:moveTo>
                  <a:pt x="0" y="112519"/>
                </a:moveTo>
                <a:lnTo>
                  <a:pt x="170129" y="112519"/>
                </a:lnTo>
                <a:lnTo>
                  <a:pt x="170129" y="0"/>
                </a:lnTo>
                <a:lnTo>
                  <a:pt x="0" y="0"/>
                </a:lnTo>
                <a:lnTo>
                  <a:pt x="0" y="11251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>
            <a:extLst>
              <a:ext uri="{FF2B5EF4-FFF2-40B4-BE49-F238E27FC236}">
                <a16:creationId xmlns:a16="http://schemas.microsoft.com/office/drawing/2014/main" id="{C8F52EB0-4570-43BE-996F-813AF73E82A0}"/>
              </a:ext>
            </a:extLst>
          </p:cNvPr>
          <p:cNvSpPr/>
          <p:nvPr/>
        </p:nvSpPr>
        <p:spPr>
          <a:xfrm>
            <a:off x="11874561" y="8765964"/>
            <a:ext cx="170180" cy="113030"/>
          </a:xfrm>
          <a:custGeom>
            <a:avLst/>
            <a:gdLst/>
            <a:ahLst/>
            <a:cxnLst/>
            <a:rect l="l" t="t" r="r" b="b"/>
            <a:pathLst>
              <a:path w="170179" h="113029">
                <a:moveTo>
                  <a:pt x="0" y="112519"/>
                </a:moveTo>
                <a:lnTo>
                  <a:pt x="170133" y="112519"/>
                </a:lnTo>
                <a:lnTo>
                  <a:pt x="170133" y="0"/>
                </a:lnTo>
                <a:lnTo>
                  <a:pt x="0" y="0"/>
                </a:lnTo>
                <a:lnTo>
                  <a:pt x="0" y="11251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>
            <a:extLst>
              <a:ext uri="{FF2B5EF4-FFF2-40B4-BE49-F238E27FC236}">
                <a16:creationId xmlns:a16="http://schemas.microsoft.com/office/drawing/2014/main" id="{21B9D949-60F3-8498-47CC-65373D328F6C}"/>
              </a:ext>
            </a:extLst>
          </p:cNvPr>
          <p:cNvSpPr/>
          <p:nvPr/>
        </p:nvSpPr>
        <p:spPr>
          <a:xfrm>
            <a:off x="1544820" y="8780294"/>
            <a:ext cx="108585" cy="98425"/>
          </a:xfrm>
          <a:custGeom>
            <a:avLst/>
            <a:gdLst/>
            <a:ahLst/>
            <a:cxnLst/>
            <a:rect l="l" t="t" r="r" b="b"/>
            <a:pathLst>
              <a:path w="108585" h="98425">
                <a:moveTo>
                  <a:pt x="0" y="98189"/>
                </a:moveTo>
                <a:lnTo>
                  <a:pt x="108201" y="98189"/>
                </a:lnTo>
                <a:lnTo>
                  <a:pt x="108201" y="0"/>
                </a:lnTo>
                <a:lnTo>
                  <a:pt x="0" y="0"/>
                </a:lnTo>
                <a:lnTo>
                  <a:pt x="0" y="9818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>
            <a:extLst>
              <a:ext uri="{FF2B5EF4-FFF2-40B4-BE49-F238E27FC236}">
                <a16:creationId xmlns:a16="http://schemas.microsoft.com/office/drawing/2014/main" id="{6D86A0A0-2C0A-8895-ADD3-0F340261CB2E}"/>
              </a:ext>
            </a:extLst>
          </p:cNvPr>
          <p:cNvSpPr/>
          <p:nvPr/>
        </p:nvSpPr>
        <p:spPr>
          <a:xfrm>
            <a:off x="14314565" y="8802174"/>
            <a:ext cx="108585" cy="76835"/>
          </a:xfrm>
          <a:custGeom>
            <a:avLst/>
            <a:gdLst/>
            <a:ahLst/>
            <a:cxnLst/>
            <a:rect l="l" t="t" r="r" b="b"/>
            <a:pathLst>
              <a:path w="108584" h="76834">
                <a:moveTo>
                  <a:pt x="0" y="76309"/>
                </a:moveTo>
                <a:lnTo>
                  <a:pt x="108207" y="76309"/>
                </a:lnTo>
                <a:lnTo>
                  <a:pt x="108207" y="0"/>
                </a:lnTo>
                <a:lnTo>
                  <a:pt x="0" y="0"/>
                </a:lnTo>
                <a:lnTo>
                  <a:pt x="0" y="7630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>
            <a:extLst>
              <a:ext uri="{FF2B5EF4-FFF2-40B4-BE49-F238E27FC236}">
                <a16:creationId xmlns:a16="http://schemas.microsoft.com/office/drawing/2014/main" id="{565D8BE0-6032-A16C-A895-3AA0657B076E}"/>
              </a:ext>
            </a:extLst>
          </p:cNvPr>
          <p:cNvSpPr/>
          <p:nvPr/>
        </p:nvSpPr>
        <p:spPr>
          <a:xfrm>
            <a:off x="17641882" y="8835525"/>
            <a:ext cx="170180" cy="43180"/>
          </a:xfrm>
          <a:custGeom>
            <a:avLst/>
            <a:gdLst/>
            <a:ahLst/>
            <a:cxnLst/>
            <a:rect l="l" t="t" r="r" b="b"/>
            <a:pathLst>
              <a:path w="170180" h="43179">
                <a:moveTo>
                  <a:pt x="0" y="42958"/>
                </a:moveTo>
                <a:lnTo>
                  <a:pt x="170129" y="42958"/>
                </a:lnTo>
                <a:lnTo>
                  <a:pt x="170129" y="0"/>
                </a:lnTo>
                <a:lnTo>
                  <a:pt x="0" y="0"/>
                </a:lnTo>
                <a:lnTo>
                  <a:pt x="0" y="42958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>
            <a:extLst>
              <a:ext uri="{FF2B5EF4-FFF2-40B4-BE49-F238E27FC236}">
                <a16:creationId xmlns:a16="http://schemas.microsoft.com/office/drawing/2014/main" id="{1585579B-D5A8-2FD3-127A-A4F1843B6928}"/>
              </a:ext>
            </a:extLst>
          </p:cNvPr>
          <p:cNvSpPr/>
          <p:nvPr/>
        </p:nvSpPr>
        <p:spPr>
          <a:xfrm>
            <a:off x="18027752" y="8835525"/>
            <a:ext cx="170180" cy="43180"/>
          </a:xfrm>
          <a:custGeom>
            <a:avLst/>
            <a:gdLst/>
            <a:ahLst/>
            <a:cxnLst/>
            <a:rect l="l" t="t" r="r" b="b"/>
            <a:pathLst>
              <a:path w="170180" h="43179">
                <a:moveTo>
                  <a:pt x="0" y="42958"/>
                </a:moveTo>
                <a:lnTo>
                  <a:pt x="170129" y="42958"/>
                </a:lnTo>
                <a:lnTo>
                  <a:pt x="170129" y="0"/>
                </a:lnTo>
                <a:lnTo>
                  <a:pt x="0" y="0"/>
                </a:lnTo>
                <a:lnTo>
                  <a:pt x="0" y="42958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>
            <a:extLst>
              <a:ext uri="{FF2B5EF4-FFF2-40B4-BE49-F238E27FC236}">
                <a16:creationId xmlns:a16="http://schemas.microsoft.com/office/drawing/2014/main" id="{34992C36-2091-A326-ADBE-B73BF20D48D1}"/>
              </a:ext>
            </a:extLst>
          </p:cNvPr>
          <p:cNvSpPr/>
          <p:nvPr/>
        </p:nvSpPr>
        <p:spPr>
          <a:xfrm>
            <a:off x="5084738" y="8838181"/>
            <a:ext cx="108585" cy="40640"/>
          </a:xfrm>
          <a:custGeom>
            <a:avLst/>
            <a:gdLst/>
            <a:ahLst/>
            <a:cxnLst/>
            <a:rect l="l" t="t" r="r" b="b"/>
            <a:pathLst>
              <a:path w="108585" h="40640">
                <a:moveTo>
                  <a:pt x="0" y="40302"/>
                </a:moveTo>
                <a:lnTo>
                  <a:pt x="108206" y="40302"/>
                </a:lnTo>
                <a:lnTo>
                  <a:pt x="108206" y="0"/>
                </a:lnTo>
                <a:lnTo>
                  <a:pt x="0" y="0"/>
                </a:lnTo>
                <a:lnTo>
                  <a:pt x="0" y="40302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>
            <a:extLst>
              <a:ext uri="{FF2B5EF4-FFF2-40B4-BE49-F238E27FC236}">
                <a16:creationId xmlns:a16="http://schemas.microsoft.com/office/drawing/2014/main" id="{19EB24E7-3C6C-7C84-5E30-913F581F9CCD}"/>
              </a:ext>
            </a:extLst>
          </p:cNvPr>
          <p:cNvSpPr/>
          <p:nvPr/>
        </p:nvSpPr>
        <p:spPr>
          <a:xfrm>
            <a:off x="5436822" y="8838181"/>
            <a:ext cx="108585" cy="40640"/>
          </a:xfrm>
          <a:custGeom>
            <a:avLst/>
            <a:gdLst/>
            <a:ahLst/>
            <a:cxnLst/>
            <a:rect l="l" t="t" r="r" b="b"/>
            <a:pathLst>
              <a:path w="108585" h="40640">
                <a:moveTo>
                  <a:pt x="0" y="40302"/>
                </a:moveTo>
                <a:lnTo>
                  <a:pt x="108206" y="40302"/>
                </a:lnTo>
                <a:lnTo>
                  <a:pt x="108206" y="0"/>
                </a:lnTo>
                <a:lnTo>
                  <a:pt x="0" y="0"/>
                </a:lnTo>
                <a:lnTo>
                  <a:pt x="0" y="40302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>
            <a:extLst>
              <a:ext uri="{FF2B5EF4-FFF2-40B4-BE49-F238E27FC236}">
                <a16:creationId xmlns:a16="http://schemas.microsoft.com/office/drawing/2014/main" id="{27557DA3-D5FC-19A8-B095-C107698E4A44}"/>
              </a:ext>
            </a:extLst>
          </p:cNvPr>
          <p:cNvSpPr/>
          <p:nvPr/>
        </p:nvSpPr>
        <p:spPr>
          <a:xfrm>
            <a:off x="9919365" y="8838181"/>
            <a:ext cx="108585" cy="40640"/>
          </a:xfrm>
          <a:custGeom>
            <a:avLst/>
            <a:gdLst/>
            <a:ahLst/>
            <a:cxnLst/>
            <a:rect l="l" t="t" r="r" b="b"/>
            <a:pathLst>
              <a:path w="108584" h="40640">
                <a:moveTo>
                  <a:pt x="0" y="40302"/>
                </a:moveTo>
                <a:lnTo>
                  <a:pt x="108201" y="40302"/>
                </a:lnTo>
                <a:lnTo>
                  <a:pt x="108201" y="0"/>
                </a:lnTo>
                <a:lnTo>
                  <a:pt x="0" y="0"/>
                </a:lnTo>
                <a:lnTo>
                  <a:pt x="0" y="40302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8" name="object 78">
            <a:extLst>
              <a:ext uri="{FF2B5EF4-FFF2-40B4-BE49-F238E27FC236}">
                <a16:creationId xmlns:a16="http://schemas.microsoft.com/office/drawing/2014/main" id="{F73ED867-D1B9-9878-7B9C-ADBF83BC529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063" y="228600"/>
            <a:ext cx="8220455" cy="1591055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08ECBCFA-1E4C-17CB-76BA-F84546F2B7AD}"/>
              </a:ext>
            </a:extLst>
          </p:cNvPr>
          <p:cNvSpPr txBox="1"/>
          <p:nvPr/>
        </p:nvSpPr>
        <p:spPr>
          <a:xfrm>
            <a:off x="347742" y="1742846"/>
            <a:ext cx="17749130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b="1" dirty="0"/>
              <a:t>You may submit your work in written or media format: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700" b="1" dirty="0"/>
              <a:t>Written entries: Blog or essay format, up to 1,500 words.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700" b="1" dirty="0"/>
              <a:t>Media entries: Video, podcast, or presentation slides.</a:t>
            </a:r>
          </a:p>
          <a:p>
            <a:pPr lvl="1"/>
            <a:r>
              <a:rPr lang="en-GB" sz="2700" b="1" dirty="0"/>
              <a:t>- Videos and podcasts must be no longer than 5 minutes.</a:t>
            </a:r>
          </a:p>
          <a:p>
            <a:pPr marL="800100" lvl="1" indent="-342900">
              <a:buFontTx/>
              <a:buChar char="-"/>
            </a:pPr>
            <a:r>
              <a:rPr lang="en-GB" sz="2700" b="1" dirty="0"/>
              <a:t>Presentation slides must be no longer than 15 slides.</a:t>
            </a:r>
          </a:p>
          <a:p>
            <a:pPr lvl="1"/>
            <a:endParaRPr lang="en-GB" sz="1000" dirty="0"/>
          </a:p>
          <a:p>
            <a:r>
              <a:rPr lang="en-GB" sz="2700" b="1" dirty="0"/>
              <a:t>Submission Rules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700" b="1" dirty="0"/>
              <a:t>Do not include your name, school, or any identifying details within the attachment. Your name and contact details should appear only on the entry form.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700" b="1" dirty="0"/>
              <a:t>Reference all sources used. Include a full list of sources at the end of your entry (not included in the word count).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700" b="1" dirty="0"/>
              <a:t>Use of AI tools (e.g., ChatGPT, Google Gemini etc.) is permitted, provided any AI-generated content or support is acknowledged and listed in your sources.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700" b="1" dirty="0"/>
              <a:t>Entries may be submitted individually or as a group (maximum five students per group).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700" b="1" dirty="0"/>
              <a:t>The Maximum number of entries per school is 3. Therefore, schools must engage in their own internal filtering process and all students who participate at school level will still receive a certificate of participation.</a:t>
            </a:r>
          </a:p>
          <a:p>
            <a:pPr algn="ctr"/>
            <a:endParaRPr lang="en-GB" sz="1000" b="1" dirty="0">
              <a:highlight>
                <a:srgbClr val="00FF00"/>
              </a:highlight>
            </a:endParaRPr>
          </a:p>
          <a:p>
            <a:pPr algn="ctr"/>
            <a:r>
              <a:rPr lang="en-GB" sz="2700" b="1" dirty="0">
                <a:highlight>
                  <a:srgbClr val="00FF00"/>
                </a:highlight>
              </a:rPr>
              <a:t>Submit your entry here: </a:t>
            </a:r>
            <a:r>
              <a:rPr lang="en-GB" sz="2700" b="1" dirty="0">
                <a:highlight>
                  <a:srgbClr val="00FF00"/>
                </a:highlight>
                <a:hlinkClick r:id="rId3"/>
              </a:rPr>
              <a:t>https://forms.office.com/e/XNbmSvL2CA</a:t>
            </a:r>
            <a:r>
              <a:rPr lang="en-GB" sz="2700" b="1" dirty="0">
                <a:highlight>
                  <a:srgbClr val="00FF00"/>
                </a:highlight>
              </a:rPr>
              <a:t> </a:t>
            </a:r>
            <a:br>
              <a:rPr lang="en-GB" sz="2400" b="1" dirty="0"/>
            </a:br>
            <a:endParaRPr lang="en-GB" sz="2400" b="1" dirty="0"/>
          </a:p>
        </p:txBody>
      </p:sp>
      <p:grpSp>
        <p:nvGrpSpPr>
          <p:cNvPr id="83" name="object 73">
            <a:extLst>
              <a:ext uri="{FF2B5EF4-FFF2-40B4-BE49-F238E27FC236}">
                <a16:creationId xmlns:a16="http://schemas.microsoft.com/office/drawing/2014/main" id="{11D5957F-CC42-0C33-636E-9037C9ABDD32}"/>
              </a:ext>
            </a:extLst>
          </p:cNvPr>
          <p:cNvGrpSpPr/>
          <p:nvPr/>
        </p:nvGrpSpPr>
        <p:grpSpPr>
          <a:xfrm>
            <a:off x="0" y="8973734"/>
            <a:ext cx="18288000" cy="1313815"/>
            <a:chOff x="0" y="8973734"/>
            <a:chExt cx="18288000" cy="1313815"/>
          </a:xfrm>
        </p:grpSpPr>
        <p:sp>
          <p:nvSpPr>
            <p:cNvPr id="84" name="object 74">
              <a:extLst>
                <a:ext uri="{FF2B5EF4-FFF2-40B4-BE49-F238E27FC236}">
                  <a16:creationId xmlns:a16="http://schemas.microsoft.com/office/drawing/2014/main" id="{16D910CD-E7B8-64B0-B23E-DCBD1B662C29}"/>
                </a:ext>
              </a:extLst>
            </p:cNvPr>
            <p:cNvSpPr/>
            <p:nvPr/>
          </p:nvSpPr>
          <p:spPr>
            <a:xfrm>
              <a:off x="14305043" y="10283348"/>
              <a:ext cx="108585" cy="3810"/>
            </a:xfrm>
            <a:custGeom>
              <a:avLst/>
              <a:gdLst/>
              <a:ahLst/>
              <a:cxnLst/>
              <a:rect l="l" t="t" r="r" b="b"/>
              <a:pathLst>
                <a:path w="108584" h="3809">
                  <a:moveTo>
                    <a:pt x="108207" y="3647"/>
                  </a:moveTo>
                  <a:lnTo>
                    <a:pt x="0" y="3647"/>
                  </a:lnTo>
                  <a:lnTo>
                    <a:pt x="0" y="0"/>
                  </a:lnTo>
                  <a:lnTo>
                    <a:pt x="108207" y="0"/>
                  </a:lnTo>
                  <a:lnTo>
                    <a:pt x="108207" y="3647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75">
              <a:extLst>
                <a:ext uri="{FF2B5EF4-FFF2-40B4-BE49-F238E27FC236}">
                  <a16:creationId xmlns:a16="http://schemas.microsoft.com/office/drawing/2014/main" id="{7CD5769C-B842-B355-5E99-7EAFC00FB846}"/>
                </a:ext>
              </a:extLst>
            </p:cNvPr>
            <p:cNvSpPr/>
            <p:nvPr/>
          </p:nvSpPr>
          <p:spPr>
            <a:xfrm>
              <a:off x="0" y="8973734"/>
              <a:ext cx="18288000" cy="1313815"/>
            </a:xfrm>
            <a:custGeom>
              <a:avLst/>
              <a:gdLst/>
              <a:ahLst/>
              <a:cxnLst/>
              <a:rect l="l" t="t" r="r" b="b"/>
              <a:pathLst>
                <a:path w="18288000" h="1313815">
                  <a:moveTo>
                    <a:pt x="0" y="1313265"/>
                  </a:moveTo>
                  <a:lnTo>
                    <a:pt x="18287999" y="1313265"/>
                  </a:lnTo>
                  <a:lnTo>
                    <a:pt x="18287999" y="0"/>
                  </a:lnTo>
                  <a:lnTo>
                    <a:pt x="0" y="0"/>
                  </a:lnTo>
                  <a:lnTo>
                    <a:pt x="0" y="1313265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86" name="Picture 4" descr="Council for Curriculum, Examinations and Assessment - Boardroom Apprentice">
            <a:extLst>
              <a:ext uri="{FF2B5EF4-FFF2-40B4-BE49-F238E27FC236}">
                <a16:creationId xmlns:a16="http://schemas.microsoft.com/office/drawing/2014/main" id="{0F4ADED6-2F78-91A4-C744-C362624D5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00" y="9030049"/>
            <a:ext cx="2328863" cy="118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33AF8D9A-E3C4-9A9D-69C2-61090BEBE187}"/>
              </a:ext>
            </a:extLst>
          </p:cNvPr>
          <p:cNvSpPr txBox="1"/>
          <p:nvPr/>
        </p:nvSpPr>
        <p:spPr>
          <a:xfrm>
            <a:off x="12611100" y="938971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rgbClr val="FF0000"/>
                </a:solidFill>
              </a:rPr>
              <a:t>SUPPORTED BY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B0E6E47-8CD3-95A0-D13E-A5829446018B}"/>
              </a:ext>
            </a:extLst>
          </p:cNvPr>
          <p:cNvSpPr txBox="1"/>
          <p:nvPr/>
        </p:nvSpPr>
        <p:spPr>
          <a:xfrm>
            <a:off x="533400" y="9334500"/>
            <a:ext cx="5143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www.nischoolshub.com</a:t>
            </a:r>
            <a:r>
              <a:rPr lang="en-GB" sz="3200" b="1" dirty="0"/>
              <a:t> </a:t>
            </a:r>
          </a:p>
        </p:txBody>
      </p:sp>
      <p:pic>
        <p:nvPicPr>
          <p:cNvPr id="89" name="object 11">
            <a:extLst>
              <a:ext uri="{FF2B5EF4-FFF2-40B4-BE49-F238E27FC236}">
                <a16:creationId xmlns:a16="http://schemas.microsoft.com/office/drawing/2014/main" id="{32E87585-714E-D454-2125-1DE6B330585B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686170" y="21936"/>
            <a:ext cx="1747899" cy="1781174"/>
          </a:xfrm>
          <a:prstGeom prst="rect">
            <a:avLst/>
          </a:prstGeom>
        </p:spPr>
      </p:pic>
      <p:pic>
        <p:nvPicPr>
          <p:cNvPr id="90" name="object 12">
            <a:extLst>
              <a:ext uri="{FF2B5EF4-FFF2-40B4-BE49-F238E27FC236}">
                <a16:creationId xmlns:a16="http://schemas.microsoft.com/office/drawing/2014/main" id="{9A3DAC73-8281-8F44-DB55-303C7D769238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204762" y="397178"/>
            <a:ext cx="1508446" cy="118098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D659EF06-1861-4304-0376-4C989BB320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34069" y="465047"/>
            <a:ext cx="3504056" cy="918063"/>
          </a:xfrm>
          <a:prstGeom prst="rect">
            <a:avLst/>
          </a:prstGeom>
        </p:spPr>
      </p:pic>
      <p:sp>
        <p:nvSpPr>
          <p:cNvPr id="4" name="object 6">
            <a:extLst>
              <a:ext uri="{FF2B5EF4-FFF2-40B4-BE49-F238E27FC236}">
                <a16:creationId xmlns:a16="http://schemas.microsoft.com/office/drawing/2014/main" id="{BF6F9664-155E-C2AF-3EEA-F489C8D9CE89}"/>
              </a:ext>
            </a:extLst>
          </p:cNvPr>
          <p:cNvSpPr/>
          <p:nvPr/>
        </p:nvSpPr>
        <p:spPr>
          <a:xfrm>
            <a:off x="0" y="8878484"/>
            <a:ext cx="18288000" cy="95250"/>
          </a:xfrm>
          <a:custGeom>
            <a:avLst/>
            <a:gdLst/>
            <a:ahLst/>
            <a:cxnLst/>
            <a:rect l="l" t="t" r="r" b="b"/>
            <a:pathLst>
              <a:path w="18288000" h="95250">
                <a:moveTo>
                  <a:pt x="0" y="0"/>
                </a:moveTo>
                <a:lnTo>
                  <a:pt x="18287998" y="0"/>
                </a:lnTo>
                <a:lnTo>
                  <a:pt x="18287998" y="95249"/>
                </a:lnTo>
                <a:lnTo>
                  <a:pt x="0" y="95249"/>
                </a:lnTo>
                <a:lnTo>
                  <a:pt x="0" y="0"/>
                </a:lnTo>
                <a:close/>
              </a:path>
            </a:pathLst>
          </a:custGeom>
          <a:solidFill>
            <a:srgbClr val="292E2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0123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8" name="object 8"/>
          <p:cNvGrpSpPr/>
          <p:nvPr/>
        </p:nvGrpSpPr>
        <p:grpSpPr>
          <a:xfrm>
            <a:off x="10687258" y="2518328"/>
            <a:ext cx="5579224" cy="5652514"/>
            <a:chOff x="10335374" y="1471039"/>
            <a:chExt cx="6673850" cy="6677025"/>
          </a:xfrm>
        </p:grpSpPr>
        <p:sp>
          <p:nvSpPr>
            <p:cNvPr id="9" name="object 9"/>
            <p:cNvSpPr/>
            <p:nvPr/>
          </p:nvSpPr>
          <p:spPr>
            <a:xfrm>
              <a:off x="12175312" y="1471039"/>
              <a:ext cx="2656205" cy="412115"/>
            </a:xfrm>
            <a:custGeom>
              <a:avLst/>
              <a:gdLst/>
              <a:ahLst/>
              <a:cxnLst/>
              <a:rect l="l" t="t" r="r" b="b"/>
              <a:pathLst>
                <a:path w="2656205" h="412114">
                  <a:moveTo>
                    <a:pt x="39834" y="411566"/>
                  </a:moveTo>
                  <a:lnTo>
                    <a:pt x="34659" y="411566"/>
                  </a:lnTo>
                  <a:lnTo>
                    <a:pt x="25264" y="410269"/>
                  </a:lnTo>
                  <a:lnTo>
                    <a:pt x="16589" y="406501"/>
                  </a:lnTo>
                  <a:lnTo>
                    <a:pt x="9173" y="400443"/>
                  </a:lnTo>
                  <a:lnTo>
                    <a:pt x="3555" y="392277"/>
                  </a:lnTo>
                  <a:lnTo>
                    <a:pt x="0" y="378970"/>
                  </a:lnTo>
                  <a:lnTo>
                    <a:pt x="1763" y="365790"/>
                  </a:lnTo>
                  <a:lnTo>
                    <a:pt x="62343" y="324814"/>
                  </a:lnTo>
                  <a:lnTo>
                    <a:pt x="105839" y="304422"/>
                  </a:lnTo>
                  <a:lnTo>
                    <a:pt x="149677" y="284638"/>
                  </a:lnTo>
                  <a:lnTo>
                    <a:pt x="193818" y="265476"/>
                  </a:lnTo>
                  <a:lnTo>
                    <a:pt x="238224" y="246953"/>
                  </a:lnTo>
                  <a:lnTo>
                    <a:pt x="282856" y="229087"/>
                  </a:lnTo>
                  <a:lnTo>
                    <a:pt x="327675" y="211892"/>
                  </a:lnTo>
                  <a:lnTo>
                    <a:pt x="372644" y="195387"/>
                  </a:lnTo>
                  <a:lnTo>
                    <a:pt x="386274" y="193391"/>
                  </a:lnTo>
                  <a:lnTo>
                    <a:pt x="399163" y="196665"/>
                  </a:lnTo>
                  <a:lnTo>
                    <a:pt x="409883" y="204534"/>
                  </a:lnTo>
                  <a:lnTo>
                    <a:pt x="417009" y="216323"/>
                  </a:lnTo>
                  <a:lnTo>
                    <a:pt x="418876" y="229087"/>
                  </a:lnTo>
                  <a:lnTo>
                    <a:pt x="419003" y="229953"/>
                  </a:lnTo>
                  <a:lnTo>
                    <a:pt x="415729" y="242842"/>
                  </a:lnTo>
                  <a:lnTo>
                    <a:pt x="407862" y="253562"/>
                  </a:lnTo>
                  <a:lnTo>
                    <a:pt x="396075" y="260688"/>
                  </a:lnTo>
                  <a:lnTo>
                    <a:pt x="345767" y="279214"/>
                  </a:lnTo>
                  <a:lnTo>
                    <a:pt x="295656" y="298617"/>
                  </a:lnTo>
                  <a:lnTo>
                    <a:pt x="245799" y="318874"/>
                  </a:lnTo>
                  <a:lnTo>
                    <a:pt x="196252" y="339961"/>
                  </a:lnTo>
                  <a:lnTo>
                    <a:pt x="147072" y="361852"/>
                  </a:lnTo>
                  <a:lnTo>
                    <a:pt x="98315" y="384526"/>
                  </a:lnTo>
                  <a:lnTo>
                    <a:pt x="50037" y="407956"/>
                  </a:lnTo>
                  <a:lnTo>
                    <a:pt x="45090" y="410408"/>
                  </a:lnTo>
                  <a:lnTo>
                    <a:pt x="39834" y="411566"/>
                  </a:lnTo>
                  <a:close/>
                </a:path>
                <a:path w="2656205" h="412114">
                  <a:moveTo>
                    <a:pt x="2621443" y="264020"/>
                  </a:moveTo>
                  <a:lnTo>
                    <a:pt x="2617544" y="264020"/>
                  </a:lnTo>
                  <a:lnTo>
                    <a:pt x="2613576" y="263354"/>
                  </a:lnTo>
                  <a:lnTo>
                    <a:pt x="2559084" y="244209"/>
                  </a:lnTo>
                  <a:lnTo>
                    <a:pt x="2508076" y="227267"/>
                  </a:lnTo>
                  <a:lnTo>
                    <a:pt x="2456725" y="211147"/>
                  </a:lnTo>
                  <a:lnTo>
                    <a:pt x="2405090" y="195869"/>
                  </a:lnTo>
                  <a:lnTo>
                    <a:pt x="2353231" y="181449"/>
                  </a:lnTo>
                  <a:lnTo>
                    <a:pt x="2301206" y="167905"/>
                  </a:lnTo>
                  <a:lnTo>
                    <a:pt x="2249074" y="155254"/>
                  </a:lnTo>
                  <a:lnTo>
                    <a:pt x="2236547" y="149525"/>
                  </a:lnTo>
                  <a:lnTo>
                    <a:pt x="2227503" y="139776"/>
                  </a:lnTo>
                  <a:lnTo>
                    <a:pt x="2222775" y="127347"/>
                  </a:lnTo>
                  <a:lnTo>
                    <a:pt x="2223195" y="113581"/>
                  </a:lnTo>
                  <a:lnTo>
                    <a:pt x="2228922" y="101058"/>
                  </a:lnTo>
                  <a:lnTo>
                    <a:pt x="2238669" y="92016"/>
                  </a:lnTo>
                  <a:lnTo>
                    <a:pt x="2251097" y="87288"/>
                  </a:lnTo>
                  <a:lnTo>
                    <a:pt x="2264871" y="87703"/>
                  </a:lnTo>
                  <a:lnTo>
                    <a:pt x="2311465" y="98960"/>
                  </a:lnTo>
                  <a:lnTo>
                    <a:pt x="2357983" y="110917"/>
                  </a:lnTo>
                  <a:lnTo>
                    <a:pt x="2404382" y="123561"/>
                  </a:lnTo>
                  <a:lnTo>
                    <a:pt x="2450623" y="136882"/>
                  </a:lnTo>
                  <a:lnTo>
                    <a:pt x="2496665" y="150867"/>
                  </a:lnTo>
                  <a:lnTo>
                    <a:pt x="2542468" y="165505"/>
                  </a:lnTo>
                  <a:lnTo>
                    <a:pt x="2587992" y="180783"/>
                  </a:lnTo>
                  <a:lnTo>
                    <a:pt x="2633196" y="196689"/>
                  </a:lnTo>
                  <a:lnTo>
                    <a:pt x="2656042" y="227267"/>
                  </a:lnTo>
                  <a:lnTo>
                    <a:pt x="2656088" y="227450"/>
                  </a:lnTo>
                  <a:lnTo>
                    <a:pt x="2654077" y="241075"/>
                  </a:lnTo>
                  <a:lnTo>
                    <a:pt x="2648831" y="250627"/>
                  </a:lnTo>
                  <a:lnTo>
                    <a:pt x="2641182" y="257852"/>
                  </a:lnTo>
                  <a:lnTo>
                    <a:pt x="2631823" y="262424"/>
                  </a:lnTo>
                  <a:lnTo>
                    <a:pt x="2621443" y="264020"/>
                  </a:lnTo>
                  <a:close/>
                </a:path>
                <a:path w="2656205" h="412114">
                  <a:moveTo>
                    <a:pt x="751516" y="155312"/>
                  </a:moveTo>
                  <a:lnTo>
                    <a:pt x="748914" y="155312"/>
                  </a:lnTo>
                  <a:lnTo>
                    <a:pt x="737513" y="153371"/>
                  </a:lnTo>
                  <a:lnTo>
                    <a:pt x="727522" y="147900"/>
                  </a:lnTo>
                  <a:lnTo>
                    <a:pt x="719789" y="139426"/>
                  </a:lnTo>
                  <a:lnTo>
                    <a:pt x="715160" y="128477"/>
                  </a:lnTo>
                  <a:lnTo>
                    <a:pt x="714756" y="114708"/>
                  </a:lnTo>
                  <a:lnTo>
                    <a:pt x="719498" y="102284"/>
                  </a:lnTo>
                  <a:lnTo>
                    <a:pt x="787779" y="76328"/>
                  </a:lnTo>
                  <a:lnTo>
                    <a:pt x="834734" y="66479"/>
                  </a:lnTo>
                  <a:lnTo>
                    <a:pt x="881906" y="57292"/>
                  </a:lnTo>
                  <a:lnTo>
                    <a:pt x="929254" y="48775"/>
                  </a:lnTo>
                  <a:lnTo>
                    <a:pt x="976737" y="40934"/>
                  </a:lnTo>
                  <a:lnTo>
                    <a:pt x="1024312" y="33777"/>
                  </a:lnTo>
                  <a:lnTo>
                    <a:pt x="1071940" y="27312"/>
                  </a:lnTo>
                  <a:lnTo>
                    <a:pt x="1119578" y="21544"/>
                  </a:lnTo>
                  <a:lnTo>
                    <a:pt x="1133306" y="22732"/>
                  </a:lnTo>
                  <a:lnTo>
                    <a:pt x="1145101" y="28872"/>
                  </a:lnTo>
                  <a:lnTo>
                    <a:pt x="1153731" y="38984"/>
                  </a:lnTo>
                  <a:lnTo>
                    <a:pt x="1157962" y="52087"/>
                  </a:lnTo>
                  <a:lnTo>
                    <a:pt x="1156778" y="65809"/>
                  </a:lnTo>
                  <a:lnTo>
                    <a:pt x="1150638" y="77605"/>
                  </a:lnTo>
                  <a:lnTo>
                    <a:pt x="1140524" y="86238"/>
                  </a:lnTo>
                  <a:lnTo>
                    <a:pt x="1127419" y="90471"/>
                  </a:lnTo>
                  <a:lnTo>
                    <a:pt x="1074108" y="96981"/>
                  </a:lnTo>
                  <a:lnTo>
                    <a:pt x="1020817" y="104382"/>
                  </a:lnTo>
                  <a:lnTo>
                    <a:pt x="967609" y="112664"/>
                  </a:lnTo>
                  <a:lnTo>
                    <a:pt x="914543" y="121818"/>
                  </a:lnTo>
                  <a:lnTo>
                    <a:pt x="861681" y="131831"/>
                  </a:lnTo>
                  <a:lnTo>
                    <a:pt x="809082" y="142693"/>
                  </a:lnTo>
                  <a:lnTo>
                    <a:pt x="756806" y="154395"/>
                  </a:lnTo>
                  <a:lnTo>
                    <a:pt x="754161" y="155018"/>
                  </a:lnTo>
                  <a:lnTo>
                    <a:pt x="751516" y="155312"/>
                  </a:lnTo>
                  <a:close/>
                </a:path>
                <a:path w="2656205" h="412114">
                  <a:moveTo>
                    <a:pt x="1882934" y="91055"/>
                  </a:moveTo>
                  <a:lnTo>
                    <a:pt x="1879869" y="91055"/>
                  </a:lnTo>
                  <a:lnTo>
                    <a:pt x="1825331" y="85234"/>
                  </a:lnTo>
                  <a:lnTo>
                    <a:pt x="1771882" y="80426"/>
                  </a:lnTo>
                  <a:lnTo>
                    <a:pt x="1718241" y="76479"/>
                  </a:lnTo>
                  <a:lnTo>
                    <a:pt x="1664468" y="73396"/>
                  </a:lnTo>
                  <a:lnTo>
                    <a:pt x="1610625" y="71181"/>
                  </a:lnTo>
                  <a:lnTo>
                    <a:pt x="1556774" y="69838"/>
                  </a:lnTo>
                  <a:lnTo>
                    <a:pt x="1502976" y="69370"/>
                  </a:lnTo>
                  <a:lnTo>
                    <a:pt x="1489475" y="66637"/>
                  </a:lnTo>
                  <a:lnTo>
                    <a:pt x="1478453" y="59198"/>
                  </a:lnTo>
                  <a:lnTo>
                    <a:pt x="1471026" y="48169"/>
                  </a:lnTo>
                  <a:lnTo>
                    <a:pt x="1468350" y="34872"/>
                  </a:lnTo>
                  <a:lnTo>
                    <a:pt x="1468309" y="34667"/>
                  </a:lnTo>
                  <a:lnTo>
                    <a:pt x="1471040" y="21173"/>
                  </a:lnTo>
                  <a:lnTo>
                    <a:pt x="1478475" y="10153"/>
                  </a:lnTo>
                  <a:lnTo>
                    <a:pt x="1489499" y="2724"/>
                  </a:lnTo>
                  <a:lnTo>
                    <a:pt x="1502997" y="0"/>
                  </a:lnTo>
                  <a:lnTo>
                    <a:pt x="1551069" y="368"/>
                  </a:lnTo>
                  <a:lnTo>
                    <a:pt x="1599171" y="1421"/>
                  </a:lnTo>
                  <a:lnTo>
                    <a:pt x="1647278" y="3157"/>
                  </a:lnTo>
                  <a:lnTo>
                    <a:pt x="1695350" y="5573"/>
                  </a:lnTo>
                  <a:lnTo>
                    <a:pt x="1743344" y="8666"/>
                  </a:lnTo>
                  <a:lnTo>
                    <a:pt x="1791219" y="12433"/>
                  </a:lnTo>
                  <a:lnTo>
                    <a:pt x="1838933" y="16872"/>
                  </a:lnTo>
                  <a:lnTo>
                    <a:pt x="1886443" y="21981"/>
                  </a:lnTo>
                  <a:lnTo>
                    <a:pt x="1915778" y="46675"/>
                  </a:lnTo>
                  <a:lnTo>
                    <a:pt x="1916946" y="60400"/>
                  </a:lnTo>
                  <a:lnTo>
                    <a:pt x="1913154" y="72662"/>
                  </a:lnTo>
                  <a:lnTo>
                    <a:pt x="1905492" y="82397"/>
                  </a:lnTo>
                  <a:lnTo>
                    <a:pt x="1894952" y="88816"/>
                  </a:lnTo>
                  <a:lnTo>
                    <a:pt x="1882934" y="91055"/>
                  </a:lnTo>
                  <a:close/>
                </a:path>
              </a:pathLst>
            </a:custGeom>
            <a:solidFill>
              <a:srgbClr val="292E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35374" y="1471146"/>
              <a:ext cx="6673614" cy="667687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810604" y="2498092"/>
              <a:ext cx="429895" cy="2751455"/>
            </a:xfrm>
            <a:custGeom>
              <a:avLst/>
              <a:gdLst/>
              <a:ahLst/>
              <a:cxnLst/>
              <a:rect l="l" t="t" r="r" b="b"/>
              <a:pathLst>
                <a:path w="429895" h="2751454">
                  <a:moveTo>
                    <a:pt x="328268" y="2750897"/>
                  </a:moveTo>
                  <a:lnTo>
                    <a:pt x="101009" y="2750897"/>
                  </a:lnTo>
                  <a:lnTo>
                    <a:pt x="0" y="0"/>
                  </a:lnTo>
                  <a:lnTo>
                    <a:pt x="429269" y="0"/>
                  </a:lnTo>
                  <a:lnTo>
                    <a:pt x="328268" y="2750897"/>
                  </a:lnTo>
                  <a:close/>
                </a:path>
              </a:pathLst>
            </a:custGeom>
            <a:solidFill>
              <a:srgbClr val="EC8F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14432" y="2011410"/>
              <a:ext cx="3221607" cy="3561942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343" y="460248"/>
            <a:ext cx="8628887" cy="266395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98534" y="3887615"/>
            <a:ext cx="142875" cy="14287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98534" y="5344940"/>
            <a:ext cx="142875" cy="142874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641384" y="3640028"/>
            <a:ext cx="7303770" cy="347345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 algn="just">
              <a:lnSpc>
                <a:spcPts val="3820"/>
              </a:lnSpc>
              <a:spcBef>
                <a:spcPts val="540"/>
              </a:spcBef>
            </a:pPr>
            <a:r>
              <a:rPr sz="3500" b="1" spc="-295" dirty="0">
                <a:solidFill>
                  <a:srgbClr val="292E2E"/>
                </a:solidFill>
                <a:latin typeface="Tahoma"/>
                <a:cs typeface="Tahoma"/>
              </a:rPr>
              <a:t>Entries</a:t>
            </a:r>
            <a:r>
              <a:rPr sz="3500" b="1" spc="270" dirty="0">
                <a:solidFill>
                  <a:srgbClr val="292E2E"/>
                </a:solidFill>
                <a:latin typeface="Tahoma"/>
                <a:cs typeface="Tahoma"/>
              </a:rPr>
              <a:t>  </a:t>
            </a:r>
            <a:r>
              <a:rPr sz="3500" b="1" spc="-265" dirty="0">
                <a:solidFill>
                  <a:srgbClr val="292E2E"/>
                </a:solidFill>
                <a:latin typeface="Tahoma"/>
                <a:cs typeface="Tahoma"/>
              </a:rPr>
              <a:t>close:</a:t>
            </a:r>
            <a:r>
              <a:rPr sz="3500" b="1" spc="270" dirty="0">
                <a:solidFill>
                  <a:srgbClr val="292E2E"/>
                </a:solidFill>
                <a:latin typeface="Tahoma"/>
                <a:cs typeface="Tahoma"/>
              </a:rPr>
              <a:t>  </a:t>
            </a:r>
            <a:r>
              <a:rPr sz="3500" b="1" spc="-310" dirty="0">
                <a:solidFill>
                  <a:srgbClr val="292E2E"/>
                </a:solidFill>
                <a:latin typeface="Tahoma"/>
                <a:cs typeface="Tahoma"/>
              </a:rPr>
              <a:t>Friday</a:t>
            </a:r>
            <a:r>
              <a:rPr sz="3500" b="1" spc="275" dirty="0">
                <a:solidFill>
                  <a:srgbClr val="292E2E"/>
                </a:solidFill>
                <a:latin typeface="Tahoma"/>
                <a:cs typeface="Tahoma"/>
              </a:rPr>
              <a:t>  </a:t>
            </a:r>
            <a:r>
              <a:rPr sz="3500" b="1" spc="-535" dirty="0">
                <a:solidFill>
                  <a:srgbClr val="292E2E"/>
                </a:solidFill>
                <a:latin typeface="Tahoma"/>
                <a:cs typeface="Tahoma"/>
              </a:rPr>
              <a:t>21st</a:t>
            </a:r>
            <a:r>
              <a:rPr sz="3500" b="1" spc="270" dirty="0">
                <a:solidFill>
                  <a:srgbClr val="292E2E"/>
                </a:solidFill>
                <a:latin typeface="Tahoma"/>
                <a:cs typeface="Tahoma"/>
              </a:rPr>
              <a:t>  </a:t>
            </a:r>
            <a:r>
              <a:rPr sz="3500" b="1" spc="-340" dirty="0">
                <a:solidFill>
                  <a:srgbClr val="292E2E"/>
                </a:solidFill>
                <a:latin typeface="Tahoma"/>
                <a:cs typeface="Tahoma"/>
              </a:rPr>
              <a:t>February </a:t>
            </a:r>
            <a:r>
              <a:rPr sz="3500" b="1" spc="-535" dirty="0">
                <a:solidFill>
                  <a:srgbClr val="292E2E"/>
                </a:solidFill>
                <a:latin typeface="Tahoma"/>
                <a:cs typeface="Tahoma"/>
              </a:rPr>
              <a:t>2025,</a:t>
            </a:r>
            <a:r>
              <a:rPr sz="3500" b="1" spc="-215" dirty="0">
                <a:solidFill>
                  <a:srgbClr val="292E2E"/>
                </a:solidFill>
                <a:latin typeface="Tahoma"/>
                <a:cs typeface="Tahoma"/>
              </a:rPr>
              <a:t> </a:t>
            </a:r>
            <a:r>
              <a:rPr sz="3500" b="1" spc="-385" dirty="0">
                <a:solidFill>
                  <a:srgbClr val="292E2E"/>
                </a:solidFill>
                <a:latin typeface="Tahoma"/>
                <a:cs typeface="Tahoma"/>
              </a:rPr>
              <a:t>5:00</a:t>
            </a:r>
            <a:r>
              <a:rPr sz="3500" b="1" spc="-204" dirty="0">
                <a:solidFill>
                  <a:srgbClr val="292E2E"/>
                </a:solidFill>
                <a:latin typeface="Tahoma"/>
                <a:cs typeface="Tahoma"/>
              </a:rPr>
              <a:t> </a:t>
            </a:r>
            <a:r>
              <a:rPr sz="3500" b="1" spc="-375" dirty="0">
                <a:solidFill>
                  <a:srgbClr val="292E2E"/>
                </a:solidFill>
                <a:latin typeface="Tahoma"/>
                <a:cs typeface="Tahoma"/>
              </a:rPr>
              <a:t>pm.</a:t>
            </a:r>
            <a:endParaRPr sz="3500" dirty="0">
              <a:latin typeface="Tahoma"/>
              <a:cs typeface="Tahoma"/>
            </a:endParaRPr>
          </a:p>
          <a:p>
            <a:pPr marL="12700" marR="5080" algn="just">
              <a:lnSpc>
                <a:spcPts val="3829"/>
              </a:lnSpc>
              <a:spcBef>
                <a:spcPts val="3829"/>
              </a:spcBef>
            </a:pPr>
            <a:r>
              <a:rPr sz="3500" b="1" spc="-335" dirty="0">
                <a:solidFill>
                  <a:srgbClr val="292E2E"/>
                </a:solidFill>
                <a:latin typeface="Tahoma"/>
                <a:cs typeface="Tahoma"/>
              </a:rPr>
              <a:t>Winners</a:t>
            </a:r>
            <a:r>
              <a:rPr sz="3500" b="1" spc="755" dirty="0">
                <a:solidFill>
                  <a:srgbClr val="292E2E"/>
                </a:solidFill>
                <a:latin typeface="Tahoma"/>
                <a:cs typeface="Tahoma"/>
              </a:rPr>
              <a:t>  </a:t>
            </a:r>
            <a:r>
              <a:rPr sz="3500" b="1" spc="-315" dirty="0">
                <a:solidFill>
                  <a:srgbClr val="292E2E"/>
                </a:solidFill>
                <a:latin typeface="Tahoma"/>
                <a:cs typeface="Tahoma"/>
              </a:rPr>
              <a:t>revealed:</a:t>
            </a:r>
            <a:r>
              <a:rPr sz="3500" b="1" spc="755" dirty="0">
                <a:solidFill>
                  <a:srgbClr val="292E2E"/>
                </a:solidFill>
                <a:latin typeface="Tahoma"/>
                <a:cs typeface="Tahoma"/>
              </a:rPr>
              <a:t>  </a:t>
            </a:r>
            <a:r>
              <a:rPr sz="3500" b="1" spc="-260" dirty="0">
                <a:solidFill>
                  <a:srgbClr val="292E2E"/>
                </a:solidFill>
                <a:latin typeface="Tahoma"/>
                <a:cs typeface="Tahoma"/>
              </a:rPr>
              <a:t>At</a:t>
            </a:r>
            <a:r>
              <a:rPr sz="3500" b="1" spc="755" dirty="0">
                <a:solidFill>
                  <a:srgbClr val="292E2E"/>
                </a:solidFill>
                <a:latin typeface="Tahoma"/>
                <a:cs typeface="Tahoma"/>
              </a:rPr>
              <a:t>  </a:t>
            </a:r>
            <a:r>
              <a:rPr sz="3500" b="1" spc="-340" dirty="0">
                <a:solidFill>
                  <a:srgbClr val="292E2E"/>
                </a:solidFill>
                <a:latin typeface="Tahoma"/>
                <a:cs typeface="Tahoma"/>
              </a:rPr>
              <a:t>the</a:t>
            </a:r>
            <a:r>
              <a:rPr sz="3500" b="1" spc="755" dirty="0">
                <a:solidFill>
                  <a:srgbClr val="292E2E"/>
                </a:solidFill>
                <a:latin typeface="Tahoma"/>
                <a:cs typeface="Tahoma"/>
              </a:rPr>
              <a:t>  </a:t>
            </a:r>
            <a:r>
              <a:rPr sz="3500" b="1" spc="-280" dirty="0">
                <a:solidFill>
                  <a:srgbClr val="292E2E"/>
                </a:solidFill>
                <a:latin typeface="Tahoma"/>
                <a:cs typeface="Tahoma"/>
              </a:rPr>
              <a:t>Ulster </a:t>
            </a:r>
            <a:r>
              <a:rPr sz="3500" b="1" spc="-305" dirty="0">
                <a:solidFill>
                  <a:srgbClr val="292E2E"/>
                </a:solidFill>
                <a:latin typeface="Tahoma"/>
                <a:cs typeface="Tahoma"/>
              </a:rPr>
              <a:t>University</a:t>
            </a:r>
            <a:r>
              <a:rPr sz="3500" b="1" spc="844" dirty="0">
                <a:solidFill>
                  <a:srgbClr val="292E2E"/>
                </a:solidFill>
                <a:latin typeface="Tahoma"/>
                <a:cs typeface="Tahoma"/>
              </a:rPr>
              <a:t>    </a:t>
            </a:r>
            <a:r>
              <a:rPr sz="3500" b="1" spc="-305" dirty="0">
                <a:solidFill>
                  <a:srgbClr val="292E2E"/>
                </a:solidFill>
                <a:latin typeface="Tahoma"/>
                <a:cs typeface="Tahoma"/>
              </a:rPr>
              <a:t>Economics</a:t>
            </a:r>
            <a:r>
              <a:rPr sz="3500" b="1" spc="844" dirty="0">
                <a:solidFill>
                  <a:srgbClr val="292E2E"/>
                </a:solidFill>
                <a:latin typeface="Tahoma"/>
                <a:cs typeface="Tahoma"/>
              </a:rPr>
              <a:t>    </a:t>
            </a:r>
            <a:r>
              <a:rPr sz="3500" b="1" spc="-320" dirty="0">
                <a:solidFill>
                  <a:srgbClr val="292E2E"/>
                </a:solidFill>
                <a:latin typeface="Tahoma"/>
                <a:cs typeface="Tahoma"/>
              </a:rPr>
              <a:t>Schools </a:t>
            </a:r>
            <a:r>
              <a:rPr sz="3500" b="1" spc="-330" dirty="0">
                <a:solidFill>
                  <a:srgbClr val="292E2E"/>
                </a:solidFill>
                <a:latin typeface="Tahoma"/>
                <a:cs typeface="Tahoma"/>
              </a:rPr>
              <a:t>Conference</a:t>
            </a:r>
            <a:r>
              <a:rPr sz="3500" b="1" spc="70" dirty="0">
                <a:solidFill>
                  <a:srgbClr val="292E2E"/>
                </a:solidFill>
                <a:latin typeface="Tahoma"/>
                <a:cs typeface="Tahoma"/>
              </a:rPr>
              <a:t> </a:t>
            </a:r>
            <a:r>
              <a:rPr sz="3500" b="1" spc="-415" dirty="0">
                <a:solidFill>
                  <a:srgbClr val="292E2E"/>
                </a:solidFill>
                <a:latin typeface="Tahoma"/>
                <a:cs typeface="Tahoma"/>
              </a:rPr>
              <a:t>on</a:t>
            </a:r>
            <a:r>
              <a:rPr sz="3500" b="1" spc="175" dirty="0">
                <a:solidFill>
                  <a:srgbClr val="292E2E"/>
                </a:solidFill>
                <a:latin typeface="Tahoma"/>
                <a:cs typeface="Tahoma"/>
              </a:rPr>
              <a:t> </a:t>
            </a:r>
            <a:r>
              <a:rPr sz="3500" b="1" spc="-380" dirty="0">
                <a:solidFill>
                  <a:srgbClr val="292E2E"/>
                </a:solidFill>
                <a:latin typeface="Tahoma"/>
                <a:cs typeface="Tahoma"/>
              </a:rPr>
              <a:t>Wednesday</a:t>
            </a:r>
            <a:r>
              <a:rPr sz="3500" b="1" spc="215" dirty="0">
                <a:solidFill>
                  <a:srgbClr val="292E2E"/>
                </a:solidFill>
                <a:latin typeface="Tahoma"/>
                <a:cs typeface="Tahoma"/>
              </a:rPr>
              <a:t> </a:t>
            </a:r>
            <a:r>
              <a:rPr sz="3500" b="1" spc="-645" dirty="0">
                <a:solidFill>
                  <a:srgbClr val="292E2E"/>
                </a:solidFill>
                <a:latin typeface="Tahoma"/>
                <a:cs typeface="Tahoma"/>
              </a:rPr>
              <a:t>12th</a:t>
            </a:r>
            <a:r>
              <a:rPr sz="3500" b="1" spc="390" dirty="0">
                <a:solidFill>
                  <a:srgbClr val="292E2E"/>
                </a:solidFill>
                <a:latin typeface="Tahoma"/>
                <a:cs typeface="Tahoma"/>
              </a:rPr>
              <a:t> </a:t>
            </a:r>
            <a:r>
              <a:rPr sz="3500" b="1" spc="-320" dirty="0">
                <a:solidFill>
                  <a:srgbClr val="292E2E"/>
                </a:solidFill>
                <a:latin typeface="Tahoma"/>
                <a:cs typeface="Tahoma"/>
              </a:rPr>
              <a:t>March </a:t>
            </a:r>
            <a:r>
              <a:rPr sz="3500" b="1" spc="-550" dirty="0">
                <a:solidFill>
                  <a:srgbClr val="292E2E"/>
                </a:solidFill>
                <a:latin typeface="Tahoma"/>
                <a:cs typeface="Tahoma"/>
              </a:rPr>
              <a:t>2025.</a:t>
            </a:r>
            <a:endParaRPr sz="3500" dirty="0">
              <a:latin typeface="Tahoma"/>
              <a:cs typeface="Tahoma"/>
            </a:endParaRPr>
          </a:p>
        </p:txBody>
      </p:sp>
      <p:sp>
        <p:nvSpPr>
          <p:cNvPr id="20" name="object 82">
            <a:extLst>
              <a:ext uri="{FF2B5EF4-FFF2-40B4-BE49-F238E27FC236}">
                <a16:creationId xmlns:a16="http://schemas.microsoft.com/office/drawing/2014/main" id="{C1A38EC8-86DA-B0CF-0847-BDCC92CC54FD}"/>
              </a:ext>
            </a:extLst>
          </p:cNvPr>
          <p:cNvSpPr/>
          <p:nvPr/>
        </p:nvSpPr>
        <p:spPr>
          <a:xfrm>
            <a:off x="737655" y="3396021"/>
            <a:ext cx="8308768" cy="5008586"/>
          </a:xfrm>
          <a:custGeom>
            <a:avLst/>
            <a:gdLst/>
            <a:ahLst/>
            <a:cxnLst/>
            <a:rect l="l" t="t" r="r" b="b"/>
            <a:pathLst>
              <a:path w="8817610" h="5537200">
                <a:moveTo>
                  <a:pt x="8312578" y="5536807"/>
                </a:moveTo>
                <a:lnTo>
                  <a:pt x="504824" y="5536807"/>
                </a:lnTo>
                <a:lnTo>
                  <a:pt x="454929" y="5534336"/>
                </a:lnTo>
                <a:lnTo>
                  <a:pt x="405878" y="5527017"/>
                </a:lnTo>
                <a:lnTo>
                  <a:pt x="358004" y="5514985"/>
                </a:lnTo>
                <a:lnTo>
                  <a:pt x="311636" y="5498379"/>
                </a:lnTo>
                <a:lnTo>
                  <a:pt x="267107" y="5477335"/>
                </a:lnTo>
                <a:lnTo>
                  <a:pt x="224747" y="5451990"/>
                </a:lnTo>
                <a:lnTo>
                  <a:pt x="184888" y="5422482"/>
                </a:lnTo>
                <a:lnTo>
                  <a:pt x="147859" y="5388947"/>
                </a:lnTo>
                <a:lnTo>
                  <a:pt x="114324" y="5351918"/>
                </a:lnTo>
                <a:lnTo>
                  <a:pt x="84816" y="5312059"/>
                </a:lnTo>
                <a:lnTo>
                  <a:pt x="59471" y="5269699"/>
                </a:lnTo>
                <a:lnTo>
                  <a:pt x="38427" y="5225170"/>
                </a:lnTo>
                <a:lnTo>
                  <a:pt x="21821" y="5178803"/>
                </a:lnTo>
                <a:lnTo>
                  <a:pt x="9789" y="5130928"/>
                </a:lnTo>
                <a:lnTo>
                  <a:pt x="2470" y="5081877"/>
                </a:lnTo>
                <a:lnTo>
                  <a:pt x="0" y="5031982"/>
                </a:lnTo>
                <a:lnTo>
                  <a:pt x="0" y="504825"/>
                </a:lnTo>
                <a:lnTo>
                  <a:pt x="2470" y="454929"/>
                </a:lnTo>
                <a:lnTo>
                  <a:pt x="9789" y="405878"/>
                </a:lnTo>
                <a:lnTo>
                  <a:pt x="21821" y="358004"/>
                </a:lnTo>
                <a:lnTo>
                  <a:pt x="38427" y="311636"/>
                </a:lnTo>
                <a:lnTo>
                  <a:pt x="59471" y="267107"/>
                </a:lnTo>
                <a:lnTo>
                  <a:pt x="84816" y="224747"/>
                </a:lnTo>
                <a:lnTo>
                  <a:pt x="114324" y="184888"/>
                </a:lnTo>
                <a:lnTo>
                  <a:pt x="147859" y="147859"/>
                </a:lnTo>
                <a:lnTo>
                  <a:pt x="184888" y="114324"/>
                </a:lnTo>
                <a:lnTo>
                  <a:pt x="224747" y="84816"/>
                </a:lnTo>
                <a:lnTo>
                  <a:pt x="267107" y="59471"/>
                </a:lnTo>
                <a:lnTo>
                  <a:pt x="311636" y="38427"/>
                </a:lnTo>
                <a:lnTo>
                  <a:pt x="358004" y="21821"/>
                </a:lnTo>
                <a:lnTo>
                  <a:pt x="405878" y="9789"/>
                </a:lnTo>
                <a:lnTo>
                  <a:pt x="454929" y="2470"/>
                </a:lnTo>
                <a:lnTo>
                  <a:pt x="504824" y="0"/>
                </a:lnTo>
                <a:lnTo>
                  <a:pt x="8312578" y="0"/>
                </a:lnTo>
                <a:lnTo>
                  <a:pt x="8362473" y="2470"/>
                </a:lnTo>
                <a:lnTo>
                  <a:pt x="8411524" y="9789"/>
                </a:lnTo>
                <a:lnTo>
                  <a:pt x="8459398" y="21821"/>
                </a:lnTo>
                <a:lnTo>
                  <a:pt x="8505766" y="38427"/>
                </a:lnTo>
                <a:lnTo>
                  <a:pt x="8550295" y="59471"/>
                </a:lnTo>
                <a:lnTo>
                  <a:pt x="8592655" y="84816"/>
                </a:lnTo>
                <a:lnTo>
                  <a:pt x="8632514" y="114324"/>
                </a:lnTo>
                <a:lnTo>
                  <a:pt x="8669543" y="147859"/>
                </a:lnTo>
                <a:lnTo>
                  <a:pt x="8703078" y="184888"/>
                </a:lnTo>
                <a:lnTo>
                  <a:pt x="8732586" y="224747"/>
                </a:lnTo>
                <a:lnTo>
                  <a:pt x="8757931" y="267107"/>
                </a:lnTo>
                <a:lnTo>
                  <a:pt x="8778975" y="311636"/>
                </a:lnTo>
                <a:lnTo>
                  <a:pt x="8795581" y="358004"/>
                </a:lnTo>
                <a:lnTo>
                  <a:pt x="8807613" y="405878"/>
                </a:lnTo>
                <a:lnTo>
                  <a:pt x="8814932" y="454929"/>
                </a:lnTo>
                <a:lnTo>
                  <a:pt x="8817403" y="504825"/>
                </a:lnTo>
                <a:lnTo>
                  <a:pt x="8817403" y="5031982"/>
                </a:lnTo>
                <a:lnTo>
                  <a:pt x="8814932" y="5081877"/>
                </a:lnTo>
                <a:lnTo>
                  <a:pt x="8807613" y="5130928"/>
                </a:lnTo>
                <a:lnTo>
                  <a:pt x="8795581" y="5178803"/>
                </a:lnTo>
                <a:lnTo>
                  <a:pt x="8778975" y="5225170"/>
                </a:lnTo>
                <a:lnTo>
                  <a:pt x="8757931" y="5269699"/>
                </a:lnTo>
                <a:lnTo>
                  <a:pt x="8732586" y="5312059"/>
                </a:lnTo>
                <a:lnTo>
                  <a:pt x="8703078" y="5351918"/>
                </a:lnTo>
                <a:lnTo>
                  <a:pt x="8669543" y="5388947"/>
                </a:lnTo>
                <a:lnTo>
                  <a:pt x="8632514" y="5422482"/>
                </a:lnTo>
                <a:lnTo>
                  <a:pt x="8592655" y="5451990"/>
                </a:lnTo>
                <a:lnTo>
                  <a:pt x="8550295" y="5477335"/>
                </a:lnTo>
                <a:lnTo>
                  <a:pt x="8505766" y="5498379"/>
                </a:lnTo>
                <a:lnTo>
                  <a:pt x="8459398" y="5514985"/>
                </a:lnTo>
                <a:lnTo>
                  <a:pt x="8411524" y="5527017"/>
                </a:lnTo>
                <a:lnTo>
                  <a:pt x="8362473" y="5534336"/>
                </a:lnTo>
                <a:lnTo>
                  <a:pt x="8312578" y="5536807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pPr algn="ctr"/>
            <a:r>
              <a:rPr lang="en-GB" sz="4000" b="1" dirty="0"/>
              <a:t>Submit your entry by Friday 9</a:t>
            </a:r>
            <a:r>
              <a:rPr lang="en-GB" sz="4000" b="1" baseline="30000" dirty="0"/>
              <a:t>th</a:t>
            </a:r>
            <a:r>
              <a:rPr lang="en-GB" sz="4000" b="1" dirty="0"/>
              <a:t> January 2026 to take part in this challenge.</a:t>
            </a:r>
          </a:p>
          <a:p>
            <a:pPr algn="ctr"/>
            <a:endParaRPr lang="en-GB" sz="500" b="1" dirty="0"/>
          </a:p>
          <a:p>
            <a:pPr algn="ctr"/>
            <a:endParaRPr lang="en-GB" sz="4000" b="1" dirty="0"/>
          </a:p>
          <a:p>
            <a:pPr algn="ctr"/>
            <a:r>
              <a:rPr lang="en-GB" sz="4000" b="1" dirty="0"/>
              <a:t>Winners will be revealed at the Ulster University Economics Schools Conference on Wednesday 21st January 2026.</a:t>
            </a:r>
          </a:p>
        </p:txBody>
      </p:sp>
      <p:pic>
        <p:nvPicPr>
          <p:cNvPr id="21" name="object 11">
            <a:extLst>
              <a:ext uri="{FF2B5EF4-FFF2-40B4-BE49-F238E27FC236}">
                <a16:creationId xmlns:a16="http://schemas.microsoft.com/office/drawing/2014/main" id="{8E201FBE-011C-628D-8275-EDD14C585F7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686170" y="21936"/>
            <a:ext cx="1747899" cy="1781174"/>
          </a:xfrm>
          <a:prstGeom prst="rect">
            <a:avLst/>
          </a:prstGeom>
        </p:spPr>
      </p:pic>
      <p:pic>
        <p:nvPicPr>
          <p:cNvPr id="22" name="object 12">
            <a:extLst>
              <a:ext uri="{FF2B5EF4-FFF2-40B4-BE49-F238E27FC236}">
                <a16:creationId xmlns:a16="http://schemas.microsoft.com/office/drawing/2014/main" id="{0B23126F-EB8F-B225-F53B-97F8D48B77C5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204762" y="397178"/>
            <a:ext cx="1508446" cy="11809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0D54AF3-A6DD-AAB5-666A-B945BBD863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34069" y="465047"/>
            <a:ext cx="3504056" cy="918063"/>
          </a:xfrm>
          <a:prstGeom prst="rect">
            <a:avLst/>
          </a:prstGeom>
        </p:spPr>
      </p:pic>
      <p:grpSp>
        <p:nvGrpSpPr>
          <p:cNvPr id="24" name="object 73">
            <a:extLst>
              <a:ext uri="{FF2B5EF4-FFF2-40B4-BE49-F238E27FC236}">
                <a16:creationId xmlns:a16="http://schemas.microsoft.com/office/drawing/2014/main" id="{8BB01AF6-A5AD-4C98-FA0D-4FF9938846F3}"/>
              </a:ext>
            </a:extLst>
          </p:cNvPr>
          <p:cNvGrpSpPr/>
          <p:nvPr/>
        </p:nvGrpSpPr>
        <p:grpSpPr>
          <a:xfrm>
            <a:off x="0" y="8973734"/>
            <a:ext cx="18288000" cy="1313815"/>
            <a:chOff x="0" y="8973734"/>
            <a:chExt cx="18288000" cy="1313815"/>
          </a:xfrm>
        </p:grpSpPr>
        <p:sp>
          <p:nvSpPr>
            <p:cNvPr id="25" name="object 74">
              <a:extLst>
                <a:ext uri="{FF2B5EF4-FFF2-40B4-BE49-F238E27FC236}">
                  <a16:creationId xmlns:a16="http://schemas.microsoft.com/office/drawing/2014/main" id="{E28C4699-24FD-2856-672B-E24DF323023E}"/>
                </a:ext>
              </a:extLst>
            </p:cNvPr>
            <p:cNvSpPr/>
            <p:nvPr/>
          </p:nvSpPr>
          <p:spPr>
            <a:xfrm>
              <a:off x="14305043" y="10283348"/>
              <a:ext cx="108585" cy="3810"/>
            </a:xfrm>
            <a:custGeom>
              <a:avLst/>
              <a:gdLst/>
              <a:ahLst/>
              <a:cxnLst/>
              <a:rect l="l" t="t" r="r" b="b"/>
              <a:pathLst>
                <a:path w="108584" h="3809">
                  <a:moveTo>
                    <a:pt x="108207" y="3647"/>
                  </a:moveTo>
                  <a:lnTo>
                    <a:pt x="0" y="3647"/>
                  </a:lnTo>
                  <a:lnTo>
                    <a:pt x="0" y="0"/>
                  </a:lnTo>
                  <a:lnTo>
                    <a:pt x="108207" y="0"/>
                  </a:lnTo>
                  <a:lnTo>
                    <a:pt x="108207" y="3647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75">
              <a:extLst>
                <a:ext uri="{FF2B5EF4-FFF2-40B4-BE49-F238E27FC236}">
                  <a16:creationId xmlns:a16="http://schemas.microsoft.com/office/drawing/2014/main" id="{4D03B546-9C71-1A41-6A15-82259C4021D0}"/>
                </a:ext>
              </a:extLst>
            </p:cNvPr>
            <p:cNvSpPr/>
            <p:nvPr/>
          </p:nvSpPr>
          <p:spPr>
            <a:xfrm>
              <a:off x="0" y="8973734"/>
              <a:ext cx="18288000" cy="1313815"/>
            </a:xfrm>
            <a:custGeom>
              <a:avLst/>
              <a:gdLst/>
              <a:ahLst/>
              <a:cxnLst/>
              <a:rect l="l" t="t" r="r" b="b"/>
              <a:pathLst>
                <a:path w="18288000" h="1313815">
                  <a:moveTo>
                    <a:pt x="0" y="1313265"/>
                  </a:moveTo>
                  <a:lnTo>
                    <a:pt x="18287999" y="1313265"/>
                  </a:lnTo>
                  <a:lnTo>
                    <a:pt x="18287999" y="0"/>
                  </a:lnTo>
                  <a:lnTo>
                    <a:pt x="0" y="0"/>
                  </a:lnTo>
                  <a:lnTo>
                    <a:pt x="0" y="1313265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27" name="Picture 4" descr="Council for Curriculum, Examinations and Assessment - Boardroom Apprentice">
            <a:extLst>
              <a:ext uri="{FF2B5EF4-FFF2-40B4-BE49-F238E27FC236}">
                <a16:creationId xmlns:a16="http://schemas.microsoft.com/office/drawing/2014/main" id="{FCEF345D-0142-CE95-4CB1-3CACF1687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00" y="9030049"/>
            <a:ext cx="2328863" cy="118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570A693-EF9A-9783-40E1-94BFDCF4B99A}"/>
              </a:ext>
            </a:extLst>
          </p:cNvPr>
          <p:cNvSpPr txBox="1"/>
          <p:nvPr/>
        </p:nvSpPr>
        <p:spPr>
          <a:xfrm>
            <a:off x="12611100" y="938971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rgbClr val="FF0000"/>
                </a:solidFill>
              </a:rPr>
              <a:t>SUPPORTED BY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4D7D26-F349-DF6F-F50C-2057497BB5D4}"/>
              </a:ext>
            </a:extLst>
          </p:cNvPr>
          <p:cNvSpPr txBox="1"/>
          <p:nvPr/>
        </p:nvSpPr>
        <p:spPr>
          <a:xfrm>
            <a:off x="533400" y="9334500"/>
            <a:ext cx="5143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www.nischoolshub.com</a:t>
            </a:r>
            <a:r>
              <a:rPr lang="en-GB" sz="3200" b="1" dirty="0"/>
              <a:t> </a:t>
            </a:r>
          </a:p>
        </p:txBody>
      </p:sp>
      <p:sp>
        <p:nvSpPr>
          <p:cNvPr id="30" name="object 6">
            <a:extLst>
              <a:ext uri="{FF2B5EF4-FFF2-40B4-BE49-F238E27FC236}">
                <a16:creationId xmlns:a16="http://schemas.microsoft.com/office/drawing/2014/main" id="{09D3669D-D5EF-8870-6856-06B1DEE482AD}"/>
              </a:ext>
            </a:extLst>
          </p:cNvPr>
          <p:cNvSpPr/>
          <p:nvPr/>
        </p:nvSpPr>
        <p:spPr>
          <a:xfrm>
            <a:off x="0" y="8878484"/>
            <a:ext cx="18288000" cy="95250"/>
          </a:xfrm>
          <a:custGeom>
            <a:avLst/>
            <a:gdLst/>
            <a:ahLst/>
            <a:cxnLst/>
            <a:rect l="l" t="t" r="r" b="b"/>
            <a:pathLst>
              <a:path w="18288000" h="95250">
                <a:moveTo>
                  <a:pt x="0" y="0"/>
                </a:moveTo>
                <a:lnTo>
                  <a:pt x="18287998" y="0"/>
                </a:lnTo>
                <a:lnTo>
                  <a:pt x="18287998" y="95249"/>
                </a:lnTo>
                <a:lnTo>
                  <a:pt x="0" y="95249"/>
                </a:lnTo>
                <a:lnTo>
                  <a:pt x="0" y="0"/>
                </a:lnTo>
                <a:close/>
              </a:path>
            </a:pathLst>
          </a:custGeom>
          <a:solidFill>
            <a:srgbClr val="292E2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object 73">
            <a:extLst>
              <a:ext uri="{FF2B5EF4-FFF2-40B4-BE49-F238E27FC236}">
                <a16:creationId xmlns:a16="http://schemas.microsoft.com/office/drawing/2014/main" id="{3A22A352-3F15-C538-5265-CBC4E98FC2EB}"/>
              </a:ext>
            </a:extLst>
          </p:cNvPr>
          <p:cNvGrpSpPr/>
          <p:nvPr/>
        </p:nvGrpSpPr>
        <p:grpSpPr>
          <a:xfrm>
            <a:off x="0" y="8973734"/>
            <a:ext cx="18288000" cy="1313815"/>
            <a:chOff x="0" y="8973734"/>
            <a:chExt cx="18288000" cy="1313815"/>
          </a:xfrm>
        </p:grpSpPr>
        <p:sp>
          <p:nvSpPr>
            <p:cNvPr id="41" name="object 74">
              <a:extLst>
                <a:ext uri="{FF2B5EF4-FFF2-40B4-BE49-F238E27FC236}">
                  <a16:creationId xmlns:a16="http://schemas.microsoft.com/office/drawing/2014/main" id="{7EE309B5-B76F-DBFF-9981-D6BCD8E15B8A}"/>
                </a:ext>
              </a:extLst>
            </p:cNvPr>
            <p:cNvSpPr/>
            <p:nvPr/>
          </p:nvSpPr>
          <p:spPr>
            <a:xfrm>
              <a:off x="14305043" y="10283348"/>
              <a:ext cx="108585" cy="3810"/>
            </a:xfrm>
            <a:custGeom>
              <a:avLst/>
              <a:gdLst/>
              <a:ahLst/>
              <a:cxnLst/>
              <a:rect l="l" t="t" r="r" b="b"/>
              <a:pathLst>
                <a:path w="108584" h="3809">
                  <a:moveTo>
                    <a:pt x="108207" y="3647"/>
                  </a:moveTo>
                  <a:lnTo>
                    <a:pt x="0" y="3647"/>
                  </a:lnTo>
                  <a:lnTo>
                    <a:pt x="0" y="0"/>
                  </a:lnTo>
                  <a:lnTo>
                    <a:pt x="108207" y="0"/>
                  </a:lnTo>
                  <a:lnTo>
                    <a:pt x="108207" y="3647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75">
              <a:extLst>
                <a:ext uri="{FF2B5EF4-FFF2-40B4-BE49-F238E27FC236}">
                  <a16:creationId xmlns:a16="http://schemas.microsoft.com/office/drawing/2014/main" id="{F2508839-3E69-CBA8-F013-79021F3CA711}"/>
                </a:ext>
              </a:extLst>
            </p:cNvPr>
            <p:cNvSpPr/>
            <p:nvPr/>
          </p:nvSpPr>
          <p:spPr>
            <a:xfrm>
              <a:off x="0" y="8973734"/>
              <a:ext cx="18288000" cy="1313815"/>
            </a:xfrm>
            <a:custGeom>
              <a:avLst/>
              <a:gdLst/>
              <a:ahLst/>
              <a:cxnLst/>
              <a:rect l="l" t="t" r="r" b="b"/>
              <a:pathLst>
                <a:path w="18288000" h="1313815">
                  <a:moveTo>
                    <a:pt x="0" y="1313265"/>
                  </a:moveTo>
                  <a:lnTo>
                    <a:pt x="18287999" y="1313265"/>
                  </a:lnTo>
                  <a:lnTo>
                    <a:pt x="18287999" y="0"/>
                  </a:lnTo>
                  <a:lnTo>
                    <a:pt x="0" y="0"/>
                  </a:lnTo>
                  <a:lnTo>
                    <a:pt x="0" y="1313265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" name="object 2"/>
          <p:cNvSpPr/>
          <p:nvPr/>
        </p:nvSpPr>
        <p:spPr>
          <a:xfrm>
            <a:off x="11479171" y="8765964"/>
            <a:ext cx="170180" cy="113030"/>
          </a:xfrm>
          <a:custGeom>
            <a:avLst/>
            <a:gdLst/>
            <a:ahLst/>
            <a:cxnLst/>
            <a:rect l="l" t="t" r="r" b="b"/>
            <a:pathLst>
              <a:path w="170179" h="113029">
                <a:moveTo>
                  <a:pt x="0" y="112519"/>
                </a:moveTo>
                <a:lnTo>
                  <a:pt x="170129" y="112519"/>
                </a:lnTo>
                <a:lnTo>
                  <a:pt x="170129" y="0"/>
                </a:lnTo>
                <a:lnTo>
                  <a:pt x="0" y="0"/>
                </a:lnTo>
                <a:lnTo>
                  <a:pt x="0" y="11251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865035" y="8765964"/>
            <a:ext cx="170180" cy="113030"/>
          </a:xfrm>
          <a:custGeom>
            <a:avLst/>
            <a:gdLst/>
            <a:ahLst/>
            <a:cxnLst/>
            <a:rect l="l" t="t" r="r" b="b"/>
            <a:pathLst>
              <a:path w="170179" h="113029">
                <a:moveTo>
                  <a:pt x="0" y="112519"/>
                </a:moveTo>
                <a:lnTo>
                  <a:pt x="170133" y="112519"/>
                </a:lnTo>
                <a:lnTo>
                  <a:pt x="170133" y="0"/>
                </a:lnTo>
                <a:lnTo>
                  <a:pt x="0" y="0"/>
                </a:lnTo>
                <a:lnTo>
                  <a:pt x="0" y="11251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35294" y="8780294"/>
            <a:ext cx="108585" cy="98425"/>
          </a:xfrm>
          <a:custGeom>
            <a:avLst/>
            <a:gdLst/>
            <a:ahLst/>
            <a:cxnLst/>
            <a:rect l="l" t="t" r="r" b="b"/>
            <a:pathLst>
              <a:path w="108585" h="98425">
                <a:moveTo>
                  <a:pt x="0" y="98189"/>
                </a:moveTo>
                <a:lnTo>
                  <a:pt x="108201" y="98189"/>
                </a:lnTo>
                <a:lnTo>
                  <a:pt x="108201" y="0"/>
                </a:lnTo>
                <a:lnTo>
                  <a:pt x="0" y="0"/>
                </a:lnTo>
                <a:lnTo>
                  <a:pt x="0" y="9818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305038" y="8802174"/>
            <a:ext cx="108585" cy="76835"/>
          </a:xfrm>
          <a:custGeom>
            <a:avLst/>
            <a:gdLst/>
            <a:ahLst/>
            <a:cxnLst/>
            <a:rect l="l" t="t" r="r" b="b"/>
            <a:pathLst>
              <a:path w="108584" h="76834">
                <a:moveTo>
                  <a:pt x="0" y="76309"/>
                </a:moveTo>
                <a:lnTo>
                  <a:pt x="108207" y="76309"/>
                </a:lnTo>
                <a:lnTo>
                  <a:pt x="108207" y="0"/>
                </a:lnTo>
                <a:lnTo>
                  <a:pt x="0" y="0"/>
                </a:lnTo>
                <a:lnTo>
                  <a:pt x="0" y="7630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632356" y="8835525"/>
            <a:ext cx="170180" cy="43180"/>
          </a:xfrm>
          <a:custGeom>
            <a:avLst/>
            <a:gdLst/>
            <a:ahLst/>
            <a:cxnLst/>
            <a:rect l="l" t="t" r="r" b="b"/>
            <a:pathLst>
              <a:path w="170180" h="43179">
                <a:moveTo>
                  <a:pt x="0" y="42958"/>
                </a:moveTo>
                <a:lnTo>
                  <a:pt x="170129" y="42958"/>
                </a:lnTo>
                <a:lnTo>
                  <a:pt x="170129" y="0"/>
                </a:lnTo>
                <a:lnTo>
                  <a:pt x="0" y="0"/>
                </a:lnTo>
                <a:lnTo>
                  <a:pt x="0" y="42958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018225" y="8835525"/>
            <a:ext cx="170180" cy="43180"/>
          </a:xfrm>
          <a:custGeom>
            <a:avLst/>
            <a:gdLst/>
            <a:ahLst/>
            <a:cxnLst/>
            <a:rect l="l" t="t" r="r" b="b"/>
            <a:pathLst>
              <a:path w="170180" h="43179">
                <a:moveTo>
                  <a:pt x="0" y="42958"/>
                </a:moveTo>
                <a:lnTo>
                  <a:pt x="170129" y="42958"/>
                </a:lnTo>
                <a:lnTo>
                  <a:pt x="170129" y="0"/>
                </a:lnTo>
                <a:lnTo>
                  <a:pt x="0" y="0"/>
                </a:lnTo>
                <a:lnTo>
                  <a:pt x="0" y="42958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75212" y="8838181"/>
            <a:ext cx="108585" cy="40640"/>
          </a:xfrm>
          <a:custGeom>
            <a:avLst/>
            <a:gdLst/>
            <a:ahLst/>
            <a:cxnLst/>
            <a:rect l="l" t="t" r="r" b="b"/>
            <a:pathLst>
              <a:path w="108585" h="40640">
                <a:moveTo>
                  <a:pt x="0" y="40302"/>
                </a:moveTo>
                <a:lnTo>
                  <a:pt x="108206" y="40302"/>
                </a:lnTo>
                <a:lnTo>
                  <a:pt x="108206" y="0"/>
                </a:lnTo>
                <a:lnTo>
                  <a:pt x="0" y="0"/>
                </a:lnTo>
                <a:lnTo>
                  <a:pt x="0" y="40302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27296" y="8838181"/>
            <a:ext cx="108585" cy="40640"/>
          </a:xfrm>
          <a:custGeom>
            <a:avLst/>
            <a:gdLst/>
            <a:ahLst/>
            <a:cxnLst/>
            <a:rect l="l" t="t" r="r" b="b"/>
            <a:pathLst>
              <a:path w="108585" h="40640">
                <a:moveTo>
                  <a:pt x="0" y="40302"/>
                </a:moveTo>
                <a:lnTo>
                  <a:pt x="108206" y="40302"/>
                </a:lnTo>
                <a:lnTo>
                  <a:pt x="108206" y="0"/>
                </a:lnTo>
                <a:lnTo>
                  <a:pt x="0" y="0"/>
                </a:lnTo>
                <a:lnTo>
                  <a:pt x="0" y="40302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09839" y="8838181"/>
            <a:ext cx="108585" cy="40640"/>
          </a:xfrm>
          <a:custGeom>
            <a:avLst/>
            <a:gdLst/>
            <a:ahLst/>
            <a:cxnLst/>
            <a:rect l="l" t="t" r="r" b="b"/>
            <a:pathLst>
              <a:path w="108584" h="40640">
                <a:moveTo>
                  <a:pt x="0" y="40302"/>
                </a:moveTo>
                <a:lnTo>
                  <a:pt x="108201" y="40302"/>
                </a:lnTo>
                <a:lnTo>
                  <a:pt x="108201" y="0"/>
                </a:lnTo>
                <a:lnTo>
                  <a:pt x="0" y="0"/>
                </a:lnTo>
                <a:lnTo>
                  <a:pt x="0" y="40302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1008155" y="1803229"/>
            <a:ext cx="6673850" cy="6677025"/>
            <a:chOff x="11008155" y="1803229"/>
            <a:chExt cx="6673850" cy="6677025"/>
          </a:xfrm>
        </p:grpSpPr>
        <p:sp>
          <p:nvSpPr>
            <p:cNvPr id="15" name="object 15"/>
            <p:cNvSpPr/>
            <p:nvPr/>
          </p:nvSpPr>
          <p:spPr>
            <a:xfrm>
              <a:off x="12848093" y="1803229"/>
              <a:ext cx="2656205" cy="412115"/>
            </a:xfrm>
            <a:custGeom>
              <a:avLst/>
              <a:gdLst/>
              <a:ahLst/>
              <a:cxnLst/>
              <a:rect l="l" t="t" r="r" b="b"/>
              <a:pathLst>
                <a:path w="2656205" h="412114">
                  <a:moveTo>
                    <a:pt x="39834" y="411566"/>
                  </a:moveTo>
                  <a:lnTo>
                    <a:pt x="34659" y="411566"/>
                  </a:lnTo>
                  <a:lnTo>
                    <a:pt x="25264" y="410269"/>
                  </a:lnTo>
                  <a:lnTo>
                    <a:pt x="16589" y="406501"/>
                  </a:lnTo>
                  <a:lnTo>
                    <a:pt x="9173" y="400443"/>
                  </a:lnTo>
                  <a:lnTo>
                    <a:pt x="3555" y="392277"/>
                  </a:lnTo>
                  <a:lnTo>
                    <a:pt x="0" y="378970"/>
                  </a:lnTo>
                  <a:lnTo>
                    <a:pt x="1763" y="365790"/>
                  </a:lnTo>
                  <a:lnTo>
                    <a:pt x="62343" y="324814"/>
                  </a:lnTo>
                  <a:lnTo>
                    <a:pt x="105839" y="304422"/>
                  </a:lnTo>
                  <a:lnTo>
                    <a:pt x="149677" y="284638"/>
                  </a:lnTo>
                  <a:lnTo>
                    <a:pt x="193818" y="265476"/>
                  </a:lnTo>
                  <a:lnTo>
                    <a:pt x="238224" y="246953"/>
                  </a:lnTo>
                  <a:lnTo>
                    <a:pt x="282856" y="229087"/>
                  </a:lnTo>
                  <a:lnTo>
                    <a:pt x="327675" y="211892"/>
                  </a:lnTo>
                  <a:lnTo>
                    <a:pt x="372644" y="195387"/>
                  </a:lnTo>
                  <a:lnTo>
                    <a:pt x="386274" y="193391"/>
                  </a:lnTo>
                  <a:lnTo>
                    <a:pt x="399163" y="196665"/>
                  </a:lnTo>
                  <a:lnTo>
                    <a:pt x="409883" y="204534"/>
                  </a:lnTo>
                  <a:lnTo>
                    <a:pt x="417009" y="216323"/>
                  </a:lnTo>
                  <a:lnTo>
                    <a:pt x="418876" y="229087"/>
                  </a:lnTo>
                  <a:lnTo>
                    <a:pt x="419003" y="229953"/>
                  </a:lnTo>
                  <a:lnTo>
                    <a:pt x="415729" y="242842"/>
                  </a:lnTo>
                  <a:lnTo>
                    <a:pt x="407862" y="253562"/>
                  </a:lnTo>
                  <a:lnTo>
                    <a:pt x="396075" y="260688"/>
                  </a:lnTo>
                  <a:lnTo>
                    <a:pt x="345767" y="279214"/>
                  </a:lnTo>
                  <a:lnTo>
                    <a:pt x="295656" y="298617"/>
                  </a:lnTo>
                  <a:lnTo>
                    <a:pt x="245799" y="318874"/>
                  </a:lnTo>
                  <a:lnTo>
                    <a:pt x="196252" y="339961"/>
                  </a:lnTo>
                  <a:lnTo>
                    <a:pt x="147072" y="361852"/>
                  </a:lnTo>
                  <a:lnTo>
                    <a:pt x="98315" y="384526"/>
                  </a:lnTo>
                  <a:lnTo>
                    <a:pt x="50037" y="407956"/>
                  </a:lnTo>
                  <a:lnTo>
                    <a:pt x="45090" y="410408"/>
                  </a:lnTo>
                  <a:lnTo>
                    <a:pt x="39834" y="411566"/>
                  </a:lnTo>
                  <a:close/>
                </a:path>
                <a:path w="2656205" h="412114">
                  <a:moveTo>
                    <a:pt x="2621443" y="264020"/>
                  </a:moveTo>
                  <a:lnTo>
                    <a:pt x="2617544" y="264020"/>
                  </a:lnTo>
                  <a:lnTo>
                    <a:pt x="2613576" y="263354"/>
                  </a:lnTo>
                  <a:lnTo>
                    <a:pt x="2559084" y="244209"/>
                  </a:lnTo>
                  <a:lnTo>
                    <a:pt x="2508076" y="227267"/>
                  </a:lnTo>
                  <a:lnTo>
                    <a:pt x="2456725" y="211147"/>
                  </a:lnTo>
                  <a:lnTo>
                    <a:pt x="2405090" y="195869"/>
                  </a:lnTo>
                  <a:lnTo>
                    <a:pt x="2353231" y="181449"/>
                  </a:lnTo>
                  <a:lnTo>
                    <a:pt x="2301206" y="167905"/>
                  </a:lnTo>
                  <a:lnTo>
                    <a:pt x="2249074" y="155254"/>
                  </a:lnTo>
                  <a:lnTo>
                    <a:pt x="2236547" y="149525"/>
                  </a:lnTo>
                  <a:lnTo>
                    <a:pt x="2227503" y="139776"/>
                  </a:lnTo>
                  <a:lnTo>
                    <a:pt x="2222775" y="127347"/>
                  </a:lnTo>
                  <a:lnTo>
                    <a:pt x="2223195" y="113581"/>
                  </a:lnTo>
                  <a:lnTo>
                    <a:pt x="2228922" y="101058"/>
                  </a:lnTo>
                  <a:lnTo>
                    <a:pt x="2238669" y="92016"/>
                  </a:lnTo>
                  <a:lnTo>
                    <a:pt x="2251097" y="87288"/>
                  </a:lnTo>
                  <a:lnTo>
                    <a:pt x="2264871" y="87703"/>
                  </a:lnTo>
                  <a:lnTo>
                    <a:pt x="2311465" y="98960"/>
                  </a:lnTo>
                  <a:lnTo>
                    <a:pt x="2357983" y="110917"/>
                  </a:lnTo>
                  <a:lnTo>
                    <a:pt x="2404382" y="123561"/>
                  </a:lnTo>
                  <a:lnTo>
                    <a:pt x="2450623" y="136882"/>
                  </a:lnTo>
                  <a:lnTo>
                    <a:pt x="2496665" y="150867"/>
                  </a:lnTo>
                  <a:lnTo>
                    <a:pt x="2542468" y="165505"/>
                  </a:lnTo>
                  <a:lnTo>
                    <a:pt x="2587992" y="180783"/>
                  </a:lnTo>
                  <a:lnTo>
                    <a:pt x="2633196" y="196689"/>
                  </a:lnTo>
                  <a:lnTo>
                    <a:pt x="2656042" y="227267"/>
                  </a:lnTo>
                  <a:lnTo>
                    <a:pt x="2656088" y="227450"/>
                  </a:lnTo>
                  <a:lnTo>
                    <a:pt x="2654077" y="241075"/>
                  </a:lnTo>
                  <a:lnTo>
                    <a:pt x="2648831" y="250627"/>
                  </a:lnTo>
                  <a:lnTo>
                    <a:pt x="2641182" y="257852"/>
                  </a:lnTo>
                  <a:lnTo>
                    <a:pt x="2631823" y="262424"/>
                  </a:lnTo>
                  <a:lnTo>
                    <a:pt x="2621443" y="264020"/>
                  </a:lnTo>
                  <a:close/>
                </a:path>
                <a:path w="2656205" h="412114">
                  <a:moveTo>
                    <a:pt x="751516" y="155312"/>
                  </a:moveTo>
                  <a:lnTo>
                    <a:pt x="748914" y="155312"/>
                  </a:lnTo>
                  <a:lnTo>
                    <a:pt x="737513" y="153371"/>
                  </a:lnTo>
                  <a:lnTo>
                    <a:pt x="727522" y="147900"/>
                  </a:lnTo>
                  <a:lnTo>
                    <a:pt x="719789" y="139426"/>
                  </a:lnTo>
                  <a:lnTo>
                    <a:pt x="715160" y="128477"/>
                  </a:lnTo>
                  <a:lnTo>
                    <a:pt x="714756" y="114708"/>
                  </a:lnTo>
                  <a:lnTo>
                    <a:pt x="719498" y="102284"/>
                  </a:lnTo>
                  <a:lnTo>
                    <a:pt x="787779" y="76328"/>
                  </a:lnTo>
                  <a:lnTo>
                    <a:pt x="834734" y="66479"/>
                  </a:lnTo>
                  <a:lnTo>
                    <a:pt x="881906" y="57292"/>
                  </a:lnTo>
                  <a:lnTo>
                    <a:pt x="929254" y="48775"/>
                  </a:lnTo>
                  <a:lnTo>
                    <a:pt x="976737" y="40934"/>
                  </a:lnTo>
                  <a:lnTo>
                    <a:pt x="1024312" y="33777"/>
                  </a:lnTo>
                  <a:lnTo>
                    <a:pt x="1071940" y="27312"/>
                  </a:lnTo>
                  <a:lnTo>
                    <a:pt x="1119578" y="21544"/>
                  </a:lnTo>
                  <a:lnTo>
                    <a:pt x="1133306" y="22732"/>
                  </a:lnTo>
                  <a:lnTo>
                    <a:pt x="1145101" y="28872"/>
                  </a:lnTo>
                  <a:lnTo>
                    <a:pt x="1153731" y="38984"/>
                  </a:lnTo>
                  <a:lnTo>
                    <a:pt x="1157962" y="52087"/>
                  </a:lnTo>
                  <a:lnTo>
                    <a:pt x="1156778" y="65809"/>
                  </a:lnTo>
                  <a:lnTo>
                    <a:pt x="1150638" y="77605"/>
                  </a:lnTo>
                  <a:lnTo>
                    <a:pt x="1140524" y="86238"/>
                  </a:lnTo>
                  <a:lnTo>
                    <a:pt x="1127419" y="90471"/>
                  </a:lnTo>
                  <a:lnTo>
                    <a:pt x="1074108" y="96981"/>
                  </a:lnTo>
                  <a:lnTo>
                    <a:pt x="1020817" y="104382"/>
                  </a:lnTo>
                  <a:lnTo>
                    <a:pt x="967609" y="112664"/>
                  </a:lnTo>
                  <a:lnTo>
                    <a:pt x="914543" y="121818"/>
                  </a:lnTo>
                  <a:lnTo>
                    <a:pt x="861681" y="131831"/>
                  </a:lnTo>
                  <a:lnTo>
                    <a:pt x="809082" y="142693"/>
                  </a:lnTo>
                  <a:lnTo>
                    <a:pt x="756806" y="154395"/>
                  </a:lnTo>
                  <a:lnTo>
                    <a:pt x="754161" y="155018"/>
                  </a:lnTo>
                  <a:lnTo>
                    <a:pt x="751516" y="155312"/>
                  </a:lnTo>
                  <a:close/>
                </a:path>
                <a:path w="2656205" h="412114">
                  <a:moveTo>
                    <a:pt x="1882934" y="91055"/>
                  </a:moveTo>
                  <a:lnTo>
                    <a:pt x="1879869" y="91055"/>
                  </a:lnTo>
                  <a:lnTo>
                    <a:pt x="1825331" y="85234"/>
                  </a:lnTo>
                  <a:lnTo>
                    <a:pt x="1771882" y="80426"/>
                  </a:lnTo>
                  <a:lnTo>
                    <a:pt x="1718241" y="76479"/>
                  </a:lnTo>
                  <a:lnTo>
                    <a:pt x="1664468" y="73396"/>
                  </a:lnTo>
                  <a:lnTo>
                    <a:pt x="1610625" y="71181"/>
                  </a:lnTo>
                  <a:lnTo>
                    <a:pt x="1556774" y="69838"/>
                  </a:lnTo>
                  <a:lnTo>
                    <a:pt x="1502976" y="69370"/>
                  </a:lnTo>
                  <a:lnTo>
                    <a:pt x="1489475" y="66637"/>
                  </a:lnTo>
                  <a:lnTo>
                    <a:pt x="1478453" y="59198"/>
                  </a:lnTo>
                  <a:lnTo>
                    <a:pt x="1471026" y="48169"/>
                  </a:lnTo>
                  <a:lnTo>
                    <a:pt x="1468350" y="34872"/>
                  </a:lnTo>
                  <a:lnTo>
                    <a:pt x="1468309" y="34667"/>
                  </a:lnTo>
                  <a:lnTo>
                    <a:pt x="1471040" y="21173"/>
                  </a:lnTo>
                  <a:lnTo>
                    <a:pt x="1478475" y="10153"/>
                  </a:lnTo>
                  <a:lnTo>
                    <a:pt x="1489499" y="2724"/>
                  </a:lnTo>
                  <a:lnTo>
                    <a:pt x="1502997" y="0"/>
                  </a:lnTo>
                  <a:lnTo>
                    <a:pt x="1551069" y="368"/>
                  </a:lnTo>
                  <a:lnTo>
                    <a:pt x="1599171" y="1421"/>
                  </a:lnTo>
                  <a:lnTo>
                    <a:pt x="1647278" y="3157"/>
                  </a:lnTo>
                  <a:lnTo>
                    <a:pt x="1695350" y="5573"/>
                  </a:lnTo>
                  <a:lnTo>
                    <a:pt x="1743344" y="8666"/>
                  </a:lnTo>
                  <a:lnTo>
                    <a:pt x="1791219" y="12433"/>
                  </a:lnTo>
                  <a:lnTo>
                    <a:pt x="1838933" y="16872"/>
                  </a:lnTo>
                  <a:lnTo>
                    <a:pt x="1886443" y="21981"/>
                  </a:lnTo>
                  <a:lnTo>
                    <a:pt x="1915778" y="46675"/>
                  </a:lnTo>
                  <a:lnTo>
                    <a:pt x="1916946" y="60400"/>
                  </a:lnTo>
                  <a:lnTo>
                    <a:pt x="1913154" y="72662"/>
                  </a:lnTo>
                  <a:lnTo>
                    <a:pt x="1905492" y="82397"/>
                  </a:lnTo>
                  <a:lnTo>
                    <a:pt x="1894952" y="88816"/>
                  </a:lnTo>
                  <a:lnTo>
                    <a:pt x="1882934" y="91055"/>
                  </a:lnTo>
                  <a:close/>
                </a:path>
              </a:pathLst>
            </a:custGeom>
            <a:solidFill>
              <a:srgbClr val="292E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08155" y="1803336"/>
              <a:ext cx="6673614" cy="667687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2483385" y="2830282"/>
              <a:ext cx="429895" cy="2751455"/>
            </a:xfrm>
            <a:custGeom>
              <a:avLst/>
              <a:gdLst/>
              <a:ahLst/>
              <a:cxnLst/>
              <a:rect l="l" t="t" r="r" b="b"/>
              <a:pathLst>
                <a:path w="429895" h="2751454">
                  <a:moveTo>
                    <a:pt x="328268" y="2750897"/>
                  </a:moveTo>
                  <a:lnTo>
                    <a:pt x="101009" y="2750897"/>
                  </a:lnTo>
                  <a:lnTo>
                    <a:pt x="0" y="0"/>
                  </a:lnTo>
                  <a:lnTo>
                    <a:pt x="429269" y="0"/>
                  </a:lnTo>
                  <a:lnTo>
                    <a:pt x="328268" y="2750897"/>
                  </a:lnTo>
                  <a:close/>
                </a:path>
              </a:pathLst>
            </a:custGeom>
            <a:solidFill>
              <a:srgbClr val="EC8F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87213" y="2343600"/>
              <a:ext cx="3221607" cy="3561942"/>
            </a:xfrm>
            <a:prstGeom prst="rect">
              <a:avLst/>
            </a:prstGeom>
          </p:spPr>
        </p:pic>
      </p:grpSp>
      <p:sp>
        <p:nvSpPr>
          <p:cNvPr id="19" name="object 19"/>
          <p:cNvSpPr/>
          <p:nvPr/>
        </p:nvSpPr>
        <p:spPr>
          <a:xfrm>
            <a:off x="415704" y="1537966"/>
            <a:ext cx="9586527" cy="7280064"/>
          </a:xfrm>
          <a:custGeom>
            <a:avLst/>
            <a:gdLst/>
            <a:ahLst/>
            <a:cxnLst/>
            <a:rect l="l" t="t" r="r" b="b"/>
            <a:pathLst>
              <a:path w="8817610" h="5537200">
                <a:moveTo>
                  <a:pt x="8312578" y="5536807"/>
                </a:moveTo>
                <a:lnTo>
                  <a:pt x="504824" y="5536807"/>
                </a:lnTo>
                <a:lnTo>
                  <a:pt x="454929" y="5534336"/>
                </a:lnTo>
                <a:lnTo>
                  <a:pt x="405878" y="5527017"/>
                </a:lnTo>
                <a:lnTo>
                  <a:pt x="358004" y="5514985"/>
                </a:lnTo>
                <a:lnTo>
                  <a:pt x="311636" y="5498379"/>
                </a:lnTo>
                <a:lnTo>
                  <a:pt x="267107" y="5477335"/>
                </a:lnTo>
                <a:lnTo>
                  <a:pt x="224747" y="5451990"/>
                </a:lnTo>
                <a:lnTo>
                  <a:pt x="184888" y="5422482"/>
                </a:lnTo>
                <a:lnTo>
                  <a:pt x="147859" y="5388947"/>
                </a:lnTo>
                <a:lnTo>
                  <a:pt x="114324" y="5351918"/>
                </a:lnTo>
                <a:lnTo>
                  <a:pt x="84816" y="5312059"/>
                </a:lnTo>
                <a:lnTo>
                  <a:pt x="59471" y="5269699"/>
                </a:lnTo>
                <a:lnTo>
                  <a:pt x="38427" y="5225170"/>
                </a:lnTo>
                <a:lnTo>
                  <a:pt x="21821" y="5178803"/>
                </a:lnTo>
                <a:lnTo>
                  <a:pt x="9789" y="5130928"/>
                </a:lnTo>
                <a:lnTo>
                  <a:pt x="2470" y="5081877"/>
                </a:lnTo>
                <a:lnTo>
                  <a:pt x="0" y="5031982"/>
                </a:lnTo>
                <a:lnTo>
                  <a:pt x="0" y="504825"/>
                </a:lnTo>
                <a:lnTo>
                  <a:pt x="2470" y="454929"/>
                </a:lnTo>
                <a:lnTo>
                  <a:pt x="9789" y="405878"/>
                </a:lnTo>
                <a:lnTo>
                  <a:pt x="21821" y="358004"/>
                </a:lnTo>
                <a:lnTo>
                  <a:pt x="38427" y="311636"/>
                </a:lnTo>
                <a:lnTo>
                  <a:pt x="59471" y="267107"/>
                </a:lnTo>
                <a:lnTo>
                  <a:pt x="84816" y="224747"/>
                </a:lnTo>
                <a:lnTo>
                  <a:pt x="114324" y="184888"/>
                </a:lnTo>
                <a:lnTo>
                  <a:pt x="147859" y="147859"/>
                </a:lnTo>
                <a:lnTo>
                  <a:pt x="184888" y="114324"/>
                </a:lnTo>
                <a:lnTo>
                  <a:pt x="224747" y="84816"/>
                </a:lnTo>
                <a:lnTo>
                  <a:pt x="267107" y="59471"/>
                </a:lnTo>
                <a:lnTo>
                  <a:pt x="311636" y="38427"/>
                </a:lnTo>
                <a:lnTo>
                  <a:pt x="358004" y="21821"/>
                </a:lnTo>
                <a:lnTo>
                  <a:pt x="405878" y="9789"/>
                </a:lnTo>
                <a:lnTo>
                  <a:pt x="454929" y="2470"/>
                </a:lnTo>
                <a:lnTo>
                  <a:pt x="504824" y="0"/>
                </a:lnTo>
                <a:lnTo>
                  <a:pt x="8312578" y="0"/>
                </a:lnTo>
                <a:lnTo>
                  <a:pt x="8362473" y="2470"/>
                </a:lnTo>
                <a:lnTo>
                  <a:pt x="8411524" y="9789"/>
                </a:lnTo>
                <a:lnTo>
                  <a:pt x="8459398" y="21821"/>
                </a:lnTo>
                <a:lnTo>
                  <a:pt x="8505766" y="38427"/>
                </a:lnTo>
                <a:lnTo>
                  <a:pt x="8550295" y="59471"/>
                </a:lnTo>
                <a:lnTo>
                  <a:pt x="8592655" y="84816"/>
                </a:lnTo>
                <a:lnTo>
                  <a:pt x="8632514" y="114324"/>
                </a:lnTo>
                <a:lnTo>
                  <a:pt x="8669543" y="147859"/>
                </a:lnTo>
                <a:lnTo>
                  <a:pt x="8703078" y="184888"/>
                </a:lnTo>
                <a:lnTo>
                  <a:pt x="8732586" y="224747"/>
                </a:lnTo>
                <a:lnTo>
                  <a:pt x="8757931" y="267107"/>
                </a:lnTo>
                <a:lnTo>
                  <a:pt x="8778975" y="311636"/>
                </a:lnTo>
                <a:lnTo>
                  <a:pt x="8795581" y="358004"/>
                </a:lnTo>
                <a:lnTo>
                  <a:pt x="8807613" y="405878"/>
                </a:lnTo>
                <a:lnTo>
                  <a:pt x="8814932" y="454929"/>
                </a:lnTo>
                <a:lnTo>
                  <a:pt x="8817403" y="504825"/>
                </a:lnTo>
                <a:lnTo>
                  <a:pt x="8817403" y="5031982"/>
                </a:lnTo>
                <a:lnTo>
                  <a:pt x="8814932" y="5081877"/>
                </a:lnTo>
                <a:lnTo>
                  <a:pt x="8807613" y="5130928"/>
                </a:lnTo>
                <a:lnTo>
                  <a:pt x="8795581" y="5178803"/>
                </a:lnTo>
                <a:lnTo>
                  <a:pt x="8778975" y="5225170"/>
                </a:lnTo>
                <a:lnTo>
                  <a:pt x="8757931" y="5269699"/>
                </a:lnTo>
                <a:lnTo>
                  <a:pt x="8732586" y="5312059"/>
                </a:lnTo>
                <a:lnTo>
                  <a:pt x="8703078" y="5351918"/>
                </a:lnTo>
                <a:lnTo>
                  <a:pt x="8669543" y="5388947"/>
                </a:lnTo>
                <a:lnTo>
                  <a:pt x="8632514" y="5422482"/>
                </a:lnTo>
                <a:lnTo>
                  <a:pt x="8592655" y="5451990"/>
                </a:lnTo>
                <a:lnTo>
                  <a:pt x="8550295" y="5477335"/>
                </a:lnTo>
                <a:lnTo>
                  <a:pt x="8505766" y="5498379"/>
                </a:lnTo>
                <a:lnTo>
                  <a:pt x="8459398" y="5514985"/>
                </a:lnTo>
                <a:lnTo>
                  <a:pt x="8411524" y="5527017"/>
                </a:lnTo>
                <a:lnTo>
                  <a:pt x="8362473" y="5534336"/>
                </a:lnTo>
                <a:lnTo>
                  <a:pt x="8312578" y="5536807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38208" y="0"/>
            <a:ext cx="3874007" cy="1591055"/>
          </a:xfrm>
          <a:prstGeom prst="rect">
            <a:avLst/>
          </a:prstGeom>
        </p:spPr>
      </p:pic>
      <p:sp>
        <p:nvSpPr>
          <p:cNvPr id="33" name="object 82">
            <a:extLst>
              <a:ext uri="{FF2B5EF4-FFF2-40B4-BE49-F238E27FC236}">
                <a16:creationId xmlns:a16="http://schemas.microsoft.com/office/drawing/2014/main" id="{FDFF6D5F-5471-58D7-416E-76B406A368CF}"/>
              </a:ext>
            </a:extLst>
          </p:cNvPr>
          <p:cNvSpPr/>
          <p:nvPr/>
        </p:nvSpPr>
        <p:spPr>
          <a:xfrm>
            <a:off x="656701" y="1732702"/>
            <a:ext cx="9253138" cy="5008586"/>
          </a:xfrm>
          <a:custGeom>
            <a:avLst/>
            <a:gdLst/>
            <a:ahLst/>
            <a:cxnLst/>
            <a:rect l="l" t="t" r="r" b="b"/>
            <a:pathLst>
              <a:path w="8817610" h="5537200">
                <a:moveTo>
                  <a:pt x="8312578" y="5536807"/>
                </a:moveTo>
                <a:lnTo>
                  <a:pt x="504824" y="5536807"/>
                </a:lnTo>
                <a:lnTo>
                  <a:pt x="454929" y="5534336"/>
                </a:lnTo>
                <a:lnTo>
                  <a:pt x="405878" y="5527017"/>
                </a:lnTo>
                <a:lnTo>
                  <a:pt x="358004" y="5514985"/>
                </a:lnTo>
                <a:lnTo>
                  <a:pt x="311636" y="5498379"/>
                </a:lnTo>
                <a:lnTo>
                  <a:pt x="267107" y="5477335"/>
                </a:lnTo>
                <a:lnTo>
                  <a:pt x="224747" y="5451990"/>
                </a:lnTo>
                <a:lnTo>
                  <a:pt x="184888" y="5422482"/>
                </a:lnTo>
                <a:lnTo>
                  <a:pt x="147859" y="5388947"/>
                </a:lnTo>
                <a:lnTo>
                  <a:pt x="114324" y="5351918"/>
                </a:lnTo>
                <a:lnTo>
                  <a:pt x="84816" y="5312059"/>
                </a:lnTo>
                <a:lnTo>
                  <a:pt x="59471" y="5269699"/>
                </a:lnTo>
                <a:lnTo>
                  <a:pt x="38427" y="5225170"/>
                </a:lnTo>
                <a:lnTo>
                  <a:pt x="21821" y="5178803"/>
                </a:lnTo>
                <a:lnTo>
                  <a:pt x="9789" y="5130928"/>
                </a:lnTo>
                <a:lnTo>
                  <a:pt x="2470" y="5081877"/>
                </a:lnTo>
                <a:lnTo>
                  <a:pt x="0" y="5031982"/>
                </a:lnTo>
                <a:lnTo>
                  <a:pt x="0" y="504825"/>
                </a:lnTo>
                <a:lnTo>
                  <a:pt x="2470" y="454929"/>
                </a:lnTo>
                <a:lnTo>
                  <a:pt x="9789" y="405878"/>
                </a:lnTo>
                <a:lnTo>
                  <a:pt x="21821" y="358004"/>
                </a:lnTo>
                <a:lnTo>
                  <a:pt x="38427" y="311636"/>
                </a:lnTo>
                <a:lnTo>
                  <a:pt x="59471" y="267107"/>
                </a:lnTo>
                <a:lnTo>
                  <a:pt x="84816" y="224747"/>
                </a:lnTo>
                <a:lnTo>
                  <a:pt x="114324" y="184888"/>
                </a:lnTo>
                <a:lnTo>
                  <a:pt x="147859" y="147859"/>
                </a:lnTo>
                <a:lnTo>
                  <a:pt x="184888" y="114324"/>
                </a:lnTo>
                <a:lnTo>
                  <a:pt x="224747" y="84816"/>
                </a:lnTo>
                <a:lnTo>
                  <a:pt x="267107" y="59471"/>
                </a:lnTo>
                <a:lnTo>
                  <a:pt x="311636" y="38427"/>
                </a:lnTo>
                <a:lnTo>
                  <a:pt x="358004" y="21821"/>
                </a:lnTo>
                <a:lnTo>
                  <a:pt x="405878" y="9789"/>
                </a:lnTo>
                <a:lnTo>
                  <a:pt x="454929" y="2470"/>
                </a:lnTo>
                <a:lnTo>
                  <a:pt x="504824" y="0"/>
                </a:lnTo>
                <a:lnTo>
                  <a:pt x="8312578" y="0"/>
                </a:lnTo>
                <a:lnTo>
                  <a:pt x="8362473" y="2470"/>
                </a:lnTo>
                <a:lnTo>
                  <a:pt x="8411524" y="9789"/>
                </a:lnTo>
                <a:lnTo>
                  <a:pt x="8459398" y="21821"/>
                </a:lnTo>
                <a:lnTo>
                  <a:pt x="8505766" y="38427"/>
                </a:lnTo>
                <a:lnTo>
                  <a:pt x="8550295" y="59471"/>
                </a:lnTo>
                <a:lnTo>
                  <a:pt x="8592655" y="84816"/>
                </a:lnTo>
                <a:lnTo>
                  <a:pt x="8632514" y="114324"/>
                </a:lnTo>
                <a:lnTo>
                  <a:pt x="8669543" y="147859"/>
                </a:lnTo>
                <a:lnTo>
                  <a:pt x="8703078" y="184888"/>
                </a:lnTo>
                <a:lnTo>
                  <a:pt x="8732586" y="224747"/>
                </a:lnTo>
                <a:lnTo>
                  <a:pt x="8757931" y="267107"/>
                </a:lnTo>
                <a:lnTo>
                  <a:pt x="8778975" y="311636"/>
                </a:lnTo>
                <a:lnTo>
                  <a:pt x="8795581" y="358004"/>
                </a:lnTo>
                <a:lnTo>
                  <a:pt x="8807613" y="405878"/>
                </a:lnTo>
                <a:lnTo>
                  <a:pt x="8814932" y="454929"/>
                </a:lnTo>
                <a:lnTo>
                  <a:pt x="8817403" y="504825"/>
                </a:lnTo>
                <a:lnTo>
                  <a:pt x="8817403" y="5031982"/>
                </a:lnTo>
                <a:lnTo>
                  <a:pt x="8814932" y="5081877"/>
                </a:lnTo>
                <a:lnTo>
                  <a:pt x="8807613" y="5130928"/>
                </a:lnTo>
                <a:lnTo>
                  <a:pt x="8795581" y="5178803"/>
                </a:lnTo>
                <a:lnTo>
                  <a:pt x="8778975" y="5225170"/>
                </a:lnTo>
                <a:lnTo>
                  <a:pt x="8757931" y="5269699"/>
                </a:lnTo>
                <a:lnTo>
                  <a:pt x="8732586" y="5312059"/>
                </a:lnTo>
                <a:lnTo>
                  <a:pt x="8703078" y="5351918"/>
                </a:lnTo>
                <a:lnTo>
                  <a:pt x="8669543" y="5388947"/>
                </a:lnTo>
                <a:lnTo>
                  <a:pt x="8632514" y="5422482"/>
                </a:lnTo>
                <a:lnTo>
                  <a:pt x="8592655" y="5451990"/>
                </a:lnTo>
                <a:lnTo>
                  <a:pt x="8550295" y="5477335"/>
                </a:lnTo>
                <a:lnTo>
                  <a:pt x="8505766" y="5498379"/>
                </a:lnTo>
                <a:lnTo>
                  <a:pt x="8459398" y="5514985"/>
                </a:lnTo>
                <a:lnTo>
                  <a:pt x="8411524" y="5527017"/>
                </a:lnTo>
                <a:lnTo>
                  <a:pt x="8362473" y="5534336"/>
                </a:lnTo>
                <a:lnTo>
                  <a:pt x="8312578" y="5536807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b="1" dirty="0"/>
              <a:t>First Place: A work experience placement at First Derivative, a £100 Amazon voucher, an engraved glass trophy, and publication of the winning entry on the NI Schools Hub website.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b="1" dirty="0"/>
              <a:t>Second Place: A £50 Amazon voucher, a certificate of achievement, and publication of the entry on the NI Schools Hub website.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b="1" dirty="0"/>
              <a:t>Third Place: A £15 Amazon voucher, a certificate of achievement, and publication of the entry on the NI Schools Hub website.</a:t>
            </a:r>
          </a:p>
        </p:txBody>
      </p:sp>
      <p:pic>
        <p:nvPicPr>
          <p:cNvPr id="34" name="object 11">
            <a:extLst>
              <a:ext uri="{FF2B5EF4-FFF2-40B4-BE49-F238E27FC236}">
                <a16:creationId xmlns:a16="http://schemas.microsoft.com/office/drawing/2014/main" id="{60C8AFCE-B03C-BD0B-7AAF-8277F592BE1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86170" y="21936"/>
            <a:ext cx="1747899" cy="1781174"/>
          </a:xfrm>
          <a:prstGeom prst="rect">
            <a:avLst/>
          </a:prstGeom>
        </p:spPr>
      </p:pic>
      <p:pic>
        <p:nvPicPr>
          <p:cNvPr id="35" name="object 12">
            <a:extLst>
              <a:ext uri="{FF2B5EF4-FFF2-40B4-BE49-F238E27FC236}">
                <a16:creationId xmlns:a16="http://schemas.microsoft.com/office/drawing/2014/main" id="{6EFE0C47-0EA9-8210-91A7-68C17D041EE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204762" y="397178"/>
            <a:ext cx="1508446" cy="118098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C175836-27A8-78FC-34A1-84F771FB12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34069" y="465047"/>
            <a:ext cx="3504056" cy="918063"/>
          </a:xfrm>
          <a:prstGeom prst="rect">
            <a:avLst/>
          </a:prstGeom>
        </p:spPr>
      </p:pic>
      <p:pic>
        <p:nvPicPr>
          <p:cNvPr id="37" name="Picture 4" descr="Council for Curriculum, Examinations and Assessment - Boardroom Apprentice">
            <a:extLst>
              <a:ext uri="{FF2B5EF4-FFF2-40B4-BE49-F238E27FC236}">
                <a16:creationId xmlns:a16="http://schemas.microsoft.com/office/drawing/2014/main" id="{ACA0C330-E396-70FE-435A-0F4280B3F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00" y="9030049"/>
            <a:ext cx="2328863" cy="118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AE63690-CA95-BF52-BDD6-D00E800BDD90}"/>
              </a:ext>
            </a:extLst>
          </p:cNvPr>
          <p:cNvSpPr txBox="1"/>
          <p:nvPr/>
        </p:nvSpPr>
        <p:spPr>
          <a:xfrm>
            <a:off x="12611100" y="938971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rgbClr val="FF0000"/>
                </a:solidFill>
              </a:rPr>
              <a:t>SUPPORTED BY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E855CD6-47B0-42AC-E1C4-A3BB7853A81A}"/>
              </a:ext>
            </a:extLst>
          </p:cNvPr>
          <p:cNvSpPr txBox="1"/>
          <p:nvPr/>
        </p:nvSpPr>
        <p:spPr>
          <a:xfrm>
            <a:off x="533400" y="9334500"/>
            <a:ext cx="5143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www.nischoolshub.com</a:t>
            </a:r>
            <a:r>
              <a:rPr lang="en-GB" sz="3200" b="1" dirty="0"/>
              <a:t> </a:t>
            </a:r>
          </a:p>
        </p:txBody>
      </p:sp>
      <p:sp>
        <p:nvSpPr>
          <p:cNvPr id="43" name="object 6">
            <a:extLst>
              <a:ext uri="{FF2B5EF4-FFF2-40B4-BE49-F238E27FC236}">
                <a16:creationId xmlns:a16="http://schemas.microsoft.com/office/drawing/2014/main" id="{9E5933DE-A81B-6A69-F6EE-94635A4B77DF}"/>
              </a:ext>
            </a:extLst>
          </p:cNvPr>
          <p:cNvSpPr/>
          <p:nvPr/>
        </p:nvSpPr>
        <p:spPr>
          <a:xfrm>
            <a:off x="0" y="8878484"/>
            <a:ext cx="18288000" cy="95250"/>
          </a:xfrm>
          <a:custGeom>
            <a:avLst/>
            <a:gdLst/>
            <a:ahLst/>
            <a:cxnLst/>
            <a:rect l="l" t="t" r="r" b="b"/>
            <a:pathLst>
              <a:path w="18288000" h="95250">
                <a:moveTo>
                  <a:pt x="0" y="0"/>
                </a:moveTo>
                <a:lnTo>
                  <a:pt x="18287998" y="0"/>
                </a:lnTo>
                <a:lnTo>
                  <a:pt x="18287998" y="95249"/>
                </a:lnTo>
                <a:lnTo>
                  <a:pt x="0" y="95249"/>
                </a:lnTo>
                <a:lnTo>
                  <a:pt x="0" y="0"/>
                </a:lnTo>
                <a:close/>
              </a:path>
            </a:pathLst>
          </a:custGeom>
          <a:solidFill>
            <a:srgbClr val="292E2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6677799" y="1377399"/>
            <a:ext cx="1059191" cy="8795301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6676818" y="965200"/>
            <a:ext cx="630461" cy="850337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57580" y="965200"/>
            <a:ext cx="16400255" cy="808791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First Derivative - Dare to be Different" descr="A blue square with white text&#10;&#10;AI-generated content may be incorrect.">
            <a:hlinkClick r:id="" action="ppaction://media"/>
            <a:extLst>
              <a:ext uri="{FF2B5EF4-FFF2-40B4-BE49-F238E27FC236}">
                <a16:creationId xmlns:a16="http://schemas.microsoft.com/office/drawing/2014/main" id="{4663BA75-AD2A-8895-4A53-C76D1F115B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0721" y="965200"/>
            <a:ext cx="16545279" cy="8087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0859CA-39D0-AF13-159F-15F625FA1AF9}"/>
              </a:ext>
            </a:extLst>
          </p:cNvPr>
          <p:cNvSpPr txBox="1"/>
          <p:nvPr/>
        </p:nvSpPr>
        <p:spPr>
          <a:xfrm>
            <a:off x="1981200" y="9334500"/>
            <a:ext cx="1325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/>
              <a:t>First Derivative - Dare to be Different (Video)</a:t>
            </a:r>
          </a:p>
        </p:txBody>
      </p:sp>
    </p:spTree>
    <p:extLst>
      <p:ext uri="{BB962C8B-B14F-4D97-AF65-F5344CB8AC3E}">
        <p14:creationId xmlns:p14="http://schemas.microsoft.com/office/powerpoint/2010/main" val="205198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DAFF3-EEDF-BA55-E4A3-59C9BC6BE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39">
            <a:extLst>
              <a:ext uri="{FF2B5EF4-FFF2-40B4-BE49-F238E27FC236}">
                <a16:creationId xmlns:a16="http://schemas.microsoft.com/office/drawing/2014/main" id="{33D83B4F-C24B-87D0-CF9A-1736F79302B0}"/>
              </a:ext>
            </a:extLst>
          </p:cNvPr>
          <p:cNvSpPr/>
          <p:nvPr/>
        </p:nvSpPr>
        <p:spPr>
          <a:xfrm>
            <a:off x="191123" y="8155202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79" h="170179">
                <a:moveTo>
                  <a:pt x="170129" y="170129"/>
                </a:moveTo>
                <a:lnTo>
                  <a:pt x="0" y="170129"/>
                </a:lnTo>
                <a:lnTo>
                  <a:pt x="0" y="0"/>
                </a:lnTo>
                <a:lnTo>
                  <a:pt x="170129" y="0"/>
                </a:lnTo>
                <a:lnTo>
                  <a:pt x="170129" y="17012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>
            <a:extLst>
              <a:ext uri="{FF2B5EF4-FFF2-40B4-BE49-F238E27FC236}">
                <a16:creationId xmlns:a16="http://schemas.microsoft.com/office/drawing/2014/main" id="{4C08649C-90DB-F680-2B69-5D199A4D6D36}"/>
              </a:ext>
            </a:extLst>
          </p:cNvPr>
          <p:cNvSpPr/>
          <p:nvPr/>
        </p:nvSpPr>
        <p:spPr>
          <a:xfrm>
            <a:off x="191128" y="8563554"/>
            <a:ext cx="170180" cy="170180"/>
          </a:xfrm>
          <a:custGeom>
            <a:avLst/>
            <a:gdLst/>
            <a:ahLst/>
            <a:cxnLst/>
            <a:rect l="l" t="t" r="r" b="b"/>
            <a:pathLst>
              <a:path w="170179" h="170179">
                <a:moveTo>
                  <a:pt x="170129" y="170129"/>
                </a:moveTo>
                <a:lnTo>
                  <a:pt x="0" y="170129"/>
                </a:lnTo>
                <a:lnTo>
                  <a:pt x="0" y="0"/>
                </a:lnTo>
                <a:lnTo>
                  <a:pt x="170129" y="0"/>
                </a:lnTo>
                <a:lnTo>
                  <a:pt x="170129" y="17012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>
            <a:extLst>
              <a:ext uri="{FF2B5EF4-FFF2-40B4-BE49-F238E27FC236}">
                <a16:creationId xmlns:a16="http://schemas.microsoft.com/office/drawing/2014/main" id="{9114ED75-2D5F-6D8C-86DA-E7CC6E41B856}"/>
              </a:ext>
            </a:extLst>
          </p:cNvPr>
          <p:cNvSpPr/>
          <p:nvPr/>
        </p:nvSpPr>
        <p:spPr>
          <a:xfrm>
            <a:off x="8636768" y="8653018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4">
                <a:moveTo>
                  <a:pt x="108207" y="108206"/>
                </a:moveTo>
                <a:lnTo>
                  <a:pt x="0" y="108206"/>
                </a:lnTo>
                <a:lnTo>
                  <a:pt x="0" y="0"/>
                </a:lnTo>
                <a:lnTo>
                  <a:pt x="108207" y="0"/>
                </a:lnTo>
                <a:lnTo>
                  <a:pt x="108207" y="108206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>
            <a:extLst>
              <a:ext uri="{FF2B5EF4-FFF2-40B4-BE49-F238E27FC236}">
                <a16:creationId xmlns:a16="http://schemas.microsoft.com/office/drawing/2014/main" id="{D8F418B2-9F05-F25A-A6BA-891170D36406}"/>
              </a:ext>
            </a:extLst>
          </p:cNvPr>
          <p:cNvSpPr/>
          <p:nvPr/>
        </p:nvSpPr>
        <p:spPr>
          <a:xfrm>
            <a:off x="3044682" y="8660013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201" y="108206"/>
                </a:moveTo>
                <a:lnTo>
                  <a:pt x="0" y="108206"/>
                </a:lnTo>
                <a:lnTo>
                  <a:pt x="0" y="0"/>
                </a:lnTo>
                <a:lnTo>
                  <a:pt x="108201" y="0"/>
                </a:lnTo>
                <a:lnTo>
                  <a:pt x="108201" y="108206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>
            <a:extLst>
              <a:ext uri="{FF2B5EF4-FFF2-40B4-BE49-F238E27FC236}">
                <a16:creationId xmlns:a16="http://schemas.microsoft.com/office/drawing/2014/main" id="{BA1347DE-E5CB-BDDD-D23F-7341E5BEA28C}"/>
              </a:ext>
            </a:extLst>
          </p:cNvPr>
          <p:cNvSpPr/>
          <p:nvPr/>
        </p:nvSpPr>
        <p:spPr>
          <a:xfrm>
            <a:off x="8947363" y="8660383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4">
                <a:moveTo>
                  <a:pt x="108201" y="108202"/>
                </a:moveTo>
                <a:lnTo>
                  <a:pt x="0" y="108202"/>
                </a:lnTo>
                <a:lnTo>
                  <a:pt x="0" y="0"/>
                </a:lnTo>
                <a:lnTo>
                  <a:pt x="108201" y="0"/>
                </a:lnTo>
                <a:lnTo>
                  <a:pt x="108201" y="108202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>
            <a:extLst>
              <a:ext uri="{FF2B5EF4-FFF2-40B4-BE49-F238E27FC236}">
                <a16:creationId xmlns:a16="http://schemas.microsoft.com/office/drawing/2014/main" id="{E230D4F1-9298-E80F-4B92-48F744D15A0F}"/>
              </a:ext>
            </a:extLst>
          </p:cNvPr>
          <p:cNvSpPr/>
          <p:nvPr/>
        </p:nvSpPr>
        <p:spPr>
          <a:xfrm>
            <a:off x="11488697" y="8765964"/>
            <a:ext cx="170180" cy="113030"/>
          </a:xfrm>
          <a:custGeom>
            <a:avLst/>
            <a:gdLst/>
            <a:ahLst/>
            <a:cxnLst/>
            <a:rect l="l" t="t" r="r" b="b"/>
            <a:pathLst>
              <a:path w="170179" h="113029">
                <a:moveTo>
                  <a:pt x="0" y="112519"/>
                </a:moveTo>
                <a:lnTo>
                  <a:pt x="170129" y="112519"/>
                </a:lnTo>
                <a:lnTo>
                  <a:pt x="170129" y="0"/>
                </a:lnTo>
                <a:lnTo>
                  <a:pt x="0" y="0"/>
                </a:lnTo>
                <a:lnTo>
                  <a:pt x="0" y="11251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>
            <a:extLst>
              <a:ext uri="{FF2B5EF4-FFF2-40B4-BE49-F238E27FC236}">
                <a16:creationId xmlns:a16="http://schemas.microsoft.com/office/drawing/2014/main" id="{11352C6E-BCD6-DAF3-BF6A-73F39463CEDC}"/>
              </a:ext>
            </a:extLst>
          </p:cNvPr>
          <p:cNvSpPr/>
          <p:nvPr/>
        </p:nvSpPr>
        <p:spPr>
          <a:xfrm>
            <a:off x="11874561" y="8765964"/>
            <a:ext cx="170180" cy="113030"/>
          </a:xfrm>
          <a:custGeom>
            <a:avLst/>
            <a:gdLst/>
            <a:ahLst/>
            <a:cxnLst/>
            <a:rect l="l" t="t" r="r" b="b"/>
            <a:pathLst>
              <a:path w="170179" h="113029">
                <a:moveTo>
                  <a:pt x="0" y="112519"/>
                </a:moveTo>
                <a:lnTo>
                  <a:pt x="170133" y="112519"/>
                </a:lnTo>
                <a:lnTo>
                  <a:pt x="170133" y="0"/>
                </a:lnTo>
                <a:lnTo>
                  <a:pt x="0" y="0"/>
                </a:lnTo>
                <a:lnTo>
                  <a:pt x="0" y="11251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>
            <a:extLst>
              <a:ext uri="{FF2B5EF4-FFF2-40B4-BE49-F238E27FC236}">
                <a16:creationId xmlns:a16="http://schemas.microsoft.com/office/drawing/2014/main" id="{0834BE88-061E-B776-EB13-BB743E714630}"/>
              </a:ext>
            </a:extLst>
          </p:cNvPr>
          <p:cNvSpPr/>
          <p:nvPr/>
        </p:nvSpPr>
        <p:spPr>
          <a:xfrm>
            <a:off x="1544820" y="8780294"/>
            <a:ext cx="108585" cy="98425"/>
          </a:xfrm>
          <a:custGeom>
            <a:avLst/>
            <a:gdLst/>
            <a:ahLst/>
            <a:cxnLst/>
            <a:rect l="l" t="t" r="r" b="b"/>
            <a:pathLst>
              <a:path w="108585" h="98425">
                <a:moveTo>
                  <a:pt x="0" y="98189"/>
                </a:moveTo>
                <a:lnTo>
                  <a:pt x="108201" y="98189"/>
                </a:lnTo>
                <a:lnTo>
                  <a:pt x="108201" y="0"/>
                </a:lnTo>
                <a:lnTo>
                  <a:pt x="0" y="0"/>
                </a:lnTo>
                <a:lnTo>
                  <a:pt x="0" y="9818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>
            <a:extLst>
              <a:ext uri="{FF2B5EF4-FFF2-40B4-BE49-F238E27FC236}">
                <a16:creationId xmlns:a16="http://schemas.microsoft.com/office/drawing/2014/main" id="{B0396EA6-38C4-F057-12EF-AE6C3E2F3441}"/>
              </a:ext>
            </a:extLst>
          </p:cNvPr>
          <p:cNvSpPr/>
          <p:nvPr/>
        </p:nvSpPr>
        <p:spPr>
          <a:xfrm>
            <a:off x="14314565" y="8802174"/>
            <a:ext cx="108585" cy="76835"/>
          </a:xfrm>
          <a:custGeom>
            <a:avLst/>
            <a:gdLst/>
            <a:ahLst/>
            <a:cxnLst/>
            <a:rect l="l" t="t" r="r" b="b"/>
            <a:pathLst>
              <a:path w="108584" h="76834">
                <a:moveTo>
                  <a:pt x="0" y="76309"/>
                </a:moveTo>
                <a:lnTo>
                  <a:pt x="108207" y="76309"/>
                </a:lnTo>
                <a:lnTo>
                  <a:pt x="108207" y="0"/>
                </a:lnTo>
                <a:lnTo>
                  <a:pt x="0" y="0"/>
                </a:lnTo>
                <a:lnTo>
                  <a:pt x="0" y="76309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>
            <a:extLst>
              <a:ext uri="{FF2B5EF4-FFF2-40B4-BE49-F238E27FC236}">
                <a16:creationId xmlns:a16="http://schemas.microsoft.com/office/drawing/2014/main" id="{C920543D-BDBA-8298-6E59-544D3AC1AD76}"/>
              </a:ext>
            </a:extLst>
          </p:cNvPr>
          <p:cNvSpPr/>
          <p:nvPr/>
        </p:nvSpPr>
        <p:spPr>
          <a:xfrm>
            <a:off x="17641882" y="8835525"/>
            <a:ext cx="170180" cy="43180"/>
          </a:xfrm>
          <a:custGeom>
            <a:avLst/>
            <a:gdLst/>
            <a:ahLst/>
            <a:cxnLst/>
            <a:rect l="l" t="t" r="r" b="b"/>
            <a:pathLst>
              <a:path w="170180" h="43179">
                <a:moveTo>
                  <a:pt x="0" y="42958"/>
                </a:moveTo>
                <a:lnTo>
                  <a:pt x="170129" y="42958"/>
                </a:lnTo>
                <a:lnTo>
                  <a:pt x="170129" y="0"/>
                </a:lnTo>
                <a:lnTo>
                  <a:pt x="0" y="0"/>
                </a:lnTo>
                <a:lnTo>
                  <a:pt x="0" y="42958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>
            <a:extLst>
              <a:ext uri="{FF2B5EF4-FFF2-40B4-BE49-F238E27FC236}">
                <a16:creationId xmlns:a16="http://schemas.microsoft.com/office/drawing/2014/main" id="{7F1C31E8-8BD8-D564-2645-ACF5B6921E53}"/>
              </a:ext>
            </a:extLst>
          </p:cNvPr>
          <p:cNvSpPr/>
          <p:nvPr/>
        </p:nvSpPr>
        <p:spPr>
          <a:xfrm>
            <a:off x="18027752" y="8835525"/>
            <a:ext cx="170180" cy="43180"/>
          </a:xfrm>
          <a:custGeom>
            <a:avLst/>
            <a:gdLst/>
            <a:ahLst/>
            <a:cxnLst/>
            <a:rect l="l" t="t" r="r" b="b"/>
            <a:pathLst>
              <a:path w="170180" h="43179">
                <a:moveTo>
                  <a:pt x="0" y="42958"/>
                </a:moveTo>
                <a:lnTo>
                  <a:pt x="170129" y="42958"/>
                </a:lnTo>
                <a:lnTo>
                  <a:pt x="170129" y="0"/>
                </a:lnTo>
                <a:lnTo>
                  <a:pt x="0" y="0"/>
                </a:lnTo>
                <a:lnTo>
                  <a:pt x="0" y="42958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>
            <a:extLst>
              <a:ext uri="{FF2B5EF4-FFF2-40B4-BE49-F238E27FC236}">
                <a16:creationId xmlns:a16="http://schemas.microsoft.com/office/drawing/2014/main" id="{8865B059-72CB-6D21-1227-5CE78CCF1C20}"/>
              </a:ext>
            </a:extLst>
          </p:cNvPr>
          <p:cNvSpPr/>
          <p:nvPr/>
        </p:nvSpPr>
        <p:spPr>
          <a:xfrm>
            <a:off x="5084738" y="8838181"/>
            <a:ext cx="108585" cy="40640"/>
          </a:xfrm>
          <a:custGeom>
            <a:avLst/>
            <a:gdLst/>
            <a:ahLst/>
            <a:cxnLst/>
            <a:rect l="l" t="t" r="r" b="b"/>
            <a:pathLst>
              <a:path w="108585" h="40640">
                <a:moveTo>
                  <a:pt x="0" y="40302"/>
                </a:moveTo>
                <a:lnTo>
                  <a:pt x="108206" y="40302"/>
                </a:lnTo>
                <a:lnTo>
                  <a:pt x="108206" y="0"/>
                </a:lnTo>
                <a:lnTo>
                  <a:pt x="0" y="0"/>
                </a:lnTo>
                <a:lnTo>
                  <a:pt x="0" y="40302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>
            <a:extLst>
              <a:ext uri="{FF2B5EF4-FFF2-40B4-BE49-F238E27FC236}">
                <a16:creationId xmlns:a16="http://schemas.microsoft.com/office/drawing/2014/main" id="{CF1B3709-2A91-E02B-7CE3-001219BD39FF}"/>
              </a:ext>
            </a:extLst>
          </p:cNvPr>
          <p:cNvSpPr/>
          <p:nvPr/>
        </p:nvSpPr>
        <p:spPr>
          <a:xfrm>
            <a:off x="5436822" y="8838181"/>
            <a:ext cx="108585" cy="40640"/>
          </a:xfrm>
          <a:custGeom>
            <a:avLst/>
            <a:gdLst/>
            <a:ahLst/>
            <a:cxnLst/>
            <a:rect l="l" t="t" r="r" b="b"/>
            <a:pathLst>
              <a:path w="108585" h="40640">
                <a:moveTo>
                  <a:pt x="0" y="40302"/>
                </a:moveTo>
                <a:lnTo>
                  <a:pt x="108206" y="40302"/>
                </a:lnTo>
                <a:lnTo>
                  <a:pt x="108206" y="0"/>
                </a:lnTo>
                <a:lnTo>
                  <a:pt x="0" y="0"/>
                </a:lnTo>
                <a:lnTo>
                  <a:pt x="0" y="40302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>
            <a:extLst>
              <a:ext uri="{FF2B5EF4-FFF2-40B4-BE49-F238E27FC236}">
                <a16:creationId xmlns:a16="http://schemas.microsoft.com/office/drawing/2014/main" id="{E91AE566-378F-411F-D5B0-448F28824D08}"/>
              </a:ext>
            </a:extLst>
          </p:cNvPr>
          <p:cNvSpPr/>
          <p:nvPr/>
        </p:nvSpPr>
        <p:spPr>
          <a:xfrm>
            <a:off x="9919365" y="8838181"/>
            <a:ext cx="108585" cy="40640"/>
          </a:xfrm>
          <a:custGeom>
            <a:avLst/>
            <a:gdLst/>
            <a:ahLst/>
            <a:cxnLst/>
            <a:rect l="l" t="t" r="r" b="b"/>
            <a:pathLst>
              <a:path w="108584" h="40640">
                <a:moveTo>
                  <a:pt x="0" y="40302"/>
                </a:moveTo>
                <a:lnTo>
                  <a:pt x="108201" y="40302"/>
                </a:lnTo>
                <a:lnTo>
                  <a:pt x="108201" y="0"/>
                </a:lnTo>
                <a:lnTo>
                  <a:pt x="0" y="0"/>
                </a:lnTo>
                <a:lnTo>
                  <a:pt x="0" y="40302"/>
                </a:lnTo>
                <a:close/>
              </a:path>
            </a:pathLst>
          </a:custGeom>
          <a:solidFill>
            <a:srgbClr val="F1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ACAE861-2749-2406-1960-D03B07CE1CEE}"/>
              </a:ext>
            </a:extLst>
          </p:cNvPr>
          <p:cNvSpPr txBox="1"/>
          <p:nvPr/>
        </p:nvSpPr>
        <p:spPr>
          <a:xfrm>
            <a:off x="361303" y="1980287"/>
            <a:ext cx="17334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GB" sz="2800" b="1" dirty="0"/>
            </a:br>
            <a:endParaRPr lang="en-GB" sz="2800" b="1" dirty="0"/>
          </a:p>
        </p:txBody>
      </p:sp>
      <p:grpSp>
        <p:nvGrpSpPr>
          <p:cNvPr id="83" name="object 73">
            <a:extLst>
              <a:ext uri="{FF2B5EF4-FFF2-40B4-BE49-F238E27FC236}">
                <a16:creationId xmlns:a16="http://schemas.microsoft.com/office/drawing/2014/main" id="{AB5F55B6-79F2-1962-8EBA-3B6A5D9D86AE}"/>
              </a:ext>
            </a:extLst>
          </p:cNvPr>
          <p:cNvGrpSpPr/>
          <p:nvPr/>
        </p:nvGrpSpPr>
        <p:grpSpPr>
          <a:xfrm>
            <a:off x="0" y="8973734"/>
            <a:ext cx="18288000" cy="1313815"/>
            <a:chOff x="0" y="8973734"/>
            <a:chExt cx="18288000" cy="1313815"/>
          </a:xfrm>
        </p:grpSpPr>
        <p:sp>
          <p:nvSpPr>
            <p:cNvPr id="84" name="object 74">
              <a:extLst>
                <a:ext uri="{FF2B5EF4-FFF2-40B4-BE49-F238E27FC236}">
                  <a16:creationId xmlns:a16="http://schemas.microsoft.com/office/drawing/2014/main" id="{BE94BEEC-9862-ABD9-EBA5-4AC0B84DA809}"/>
                </a:ext>
              </a:extLst>
            </p:cNvPr>
            <p:cNvSpPr/>
            <p:nvPr/>
          </p:nvSpPr>
          <p:spPr>
            <a:xfrm>
              <a:off x="14305043" y="10283348"/>
              <a:ext cx="108585" cy="3810"/>
            </a:xfrm>
            <a:custGeom>
              <a:avLst/>
              <a:gdLst/>
              <a:ahLst/>
              <a:cxnLst/>
              <a:rect l="l" t="t" r="r" b="b"/>
              <a:pathLst>
                <a:path w="108584" h="3809">
                  <a:moveTo>
                    <a:pt x="108207" y="3647"/>
                  </a:moveTo>
                  <a:lnTo>
                    <a:pt x="0" y="3647"/>
                  </a:lnTo>
                  <a:lnTo>
                    <a:pt x="0" y="0"/>
                  </a:lnTo>
                  <a:lnTo>
                    <a:pt x="108207" y="0"/>
                  </a:lnTo>
                  <a:lnTo>
                    <a:pt x="108207" y="3647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75">
              <a:extLst>
                <a:ext uri="{FF2B5EF4-FFF2-40B4-BE49-F238E27FC236}">
                  <a16:creationId xmlns:a16="http://schemas.microsoft.com/office/drawing/2014/main" id="{8A26526A-F6C9-E367-D107-099DF4AF4025}"/>
                </a:ext>
              </a:extLst>
            </p:cNvPr>
            <p:cNvSpPr/>
            <p:nvPr/>
          </p:nvSpPr>
          <p:spPr>
            <a:xfrm>
              <a:off x="0" y="8973734"/>
              <a:ext cx="18288000" cy="1313815"/>
            </a:xfrm>
            <a:custGeom>
              <a:avLst/>
              <a:gdLst/>
              <a:ahLst/>
              <a:cxnLst/>
              <a:rect l="l" t="t" r="r" b="b"/>
              <a:pathLst>
                <a:path w="18288000" h="1313815">
                  <a:moveTo>
                    <a:pt x="0" y="1313265"/>
                  </a:moveTo>
                  <a:lnTo>
                    <a:pt x="18287999" y="1313265"/>
                  </a:lnTo>
                  <a:lnTo>
                    <a:pt x="18287999" y="0"/>
                  </a:lnTo>
                  <a:lnTo>
                    <a:pt x="0" y="0"/>
                  </a:lnTo>
                  <a:lnTo>
                    <a:pt x="0" y="1313265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86" name="Picture 4" descr="Council for Curriculum, Examinations and Assessment - Boardroom Apprentice">
            <a:extLst>
              <a:ext uri="{FF2B5EF4-FFF2-40B4-BE49-F238E27FC236}">
                <a16:creationId xmlns:a16="http://schemas.microsoft.com/office/drawing/2014/main" id="{04197F94-E756-D558-DDAB-EBB9BD1AB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00" y="9030049"/>
            <a:ext cx="2328863" cy="118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F66B651-0378-95B3-8268-2C2BC919F136}"/>
              </a:ext>
            </a:extLst>
          </p:cNvPr>
          <p:cNvSpPr txBox="1"/>
          <p:nvPr/>
        </p:nvSpPr>
        <p:spPr>
          <a:xfrm>
            <a:off x="12611100" y="938971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rgbClr val="FF0000"/>
                </a:solidFill>
              </a:rPr>
              <a:t>SUPPORTED BY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76D0C42-0B6A-DEFE-4EF4-BC51C04076E5}"/>
              </a:ext>
            </a:extLst>
          </p:cNvPr>
          <p:cNvSpPr txBox="1"/>
          <p:nvPr/>
        </p:nvSpPr>
        <p:spPr>
          <a:xfrm>
            <a:off x="533400" y="9334500"/>
            <a:ext cx="5143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www.nischoolshub.com</a:t>
            </a:r>
            <a:r>
              <a:rPr lang="en-GB" sz="3200" b="1" dirty="0"/>
              <a:t> </a:t>
            </a:r>
          </a:p>
        </p:txBody>
      </p:sp>
      <p:pic>
        <p:nvPicPr>
          <p:cNvPr id="89" name="object 11">
            <a:extLst>
              <a:ext uri="{FF2B5EF4-FFF2-40B4-BE49-F238E27FC236}">
                <a16:creationId xmlns:a16="http://schemas.microsoft.com/office/drawing/2014/main" id="{F202BA18-EB4E-E2E7-8D51-956022E0488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86170" y="21936"/>
            <a:ext cx="1747899" cy="1781174"/>
          </a:xfrm>
          <a:prstGeom prst="rect">
            <a:avLst/>
          </a:prstGeom>
        </p:spPr>
      </p:pic>
      <p:pic>
        <p:nvPicPr>
          <p:cNvPr id="90" name="object 12">
            <a:extLst>
              <a:ext uri="{FF2B5EF4-FFF2-40B4-BE49-F238E27FC236}">
                <a16:creationId xmlns:a16="http://schemas.microsoft.com/office/drawing/2014/main" id="{C4700930-062E-CE80-F860-55F1824C13B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204762" y="397178"/>
            <a:ext cx="1508446" cy="118098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FD25563B-17D3-A035-D1B6-714D50E5C2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34069" y="465047"/>
            <a:ext cx="3504056" cy="918063"/>
          </a:xfrm>
          <a:prstGeom prst="rect">
            <a:avLst/>
          </a:prstGeom>
        </p:spPr>
      </p:pic>
      <p:sp>
        <p:nvSpPr>
          <p:cNvPr id="2" name="object 6">
            <a:extLst>
              <a:ext uri="{FF2B5EF4-FFF2-40B4-BE49-F238E27FC236}">
                <a16:creationId xmlns:a16="http://schemas.microsoft.com/office/drawing/2014/main" id="{5F00B267-8A49-3533-D290-B3B53E32BB22}"/>
              </a:ext>
            </a:extLst>
          </p:cNvPr>
          <p:cNvSpPr/>
          <p:nvPr/>
        </p:nvSpPr>
        <p:spPr>
          <a:xfrm>
            <a:off x="0" y="8878484"/>
            <a:ext cx="18288000" cy="95250"/>
          </a:xfrm>
          <a:custGeom>
            <a:avLst/>
            <a:gdLst/>
            <a:ahLst/>
            <a:cxnLst/>
            <a:rect l="l" t="t" r="r" b="b"/>
            <a:pathLst>
              <a:path w="18288000" h="95250">
                <a:moveTo>
                  <a:pt x="0" y="0"/>
                </a:moveTo>
                <a:lnTo>
                  <a:pt x="18287998" y="0"/>
                </a:lnTo>
                <a:lnTo>
                  <a:pt x="18287998" y="95249"/>
                </a:lnTo>
                <a:lnTo>
                  <a:pt x="0" y="95249"/>
                </a:lnTo>
                <a:lnTo>
                  <a:pt x="0" y="0"/>
                </a:lnTo>
                <a:close/>
              </a:path>
            </a:pathLst>
          </a:custGeom>
          <a:solidFill>
            <a:srgbClr val="29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9">
            <a:extLst>
              <a:ext uri="{FF2B5EF4-FFF2-40B4-BE49-F238E27FC236}">
                <a16:creationId xmlns:a16="http://schemas.microsoft.com/office/drawing/2014/main" id="{2D4EDBB3-B3AD-8894-61C7-84A78C8EF4B4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37045" y="5182919"/>
            <a:ext cx="14346935" cy="3374135"/>
          </a:xfrm>
          <a:prstGeom prst="rect">
            <a:avLst/>
          </a:prstGeom>
        </p:spPr>
      </p:pic>
      <p:sp>
        <p:nvSpPr>
          <p:cNvPr id="4" name="object 10">
            <a:extLst>
              <a:ext uri="{FF2B5EF4-FFF2-40B4-BE49-F238E27FC236}">
                <a16:creationId xmlns:a16="http://schemas.microsoft.com/office/drawing/2014/main" id="{1DF1FE7B-D123-DBE2-01D1-8C020B51FDF6}"/>
              </a:ext>
            </a:extLst>
          </p:cNvPr>
          <p:cNvSpPr txBox="1">
            <a:spLocks/>
          </p:cNvSpPr>
          <p:nvPr/>
        </p:nvSpPr>
        <p:spPr>
          <a:xfrm>
            <a:off x="1141890" y="2246221"/>
            <a:ext cx="15773400" cy="30726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GB" spc="60" dirty="0"/>
              <a:t>Still have questions?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GB" spc="60" dirty="0"/>
              <a:t>E-mail us at </a:t>
            </a:r>
            <a:r>
              <a:rPr lang="en-GB" spc="60" dirty="0">
                <a:hlinkClick r:id="rId8"/>
              </a:rPr>
              <a:t>info@nischoolshub.com</a:t>
            </a:r>
            <a:r>
              <a:rPr lang="en-GB" spc="60" dirty="0"/>
              <a:t> and we’ll be happy to help.</a:t>
            </a:r>
            <a:endParaRPr lang="en-GB" spc="-10" dirty="0"/>
          </a:p>
        </p:txBody>
      </p:sp>
    </p:spTree>
    <p:extLst>
      <p:ext uri="{BB962C8B-B14F-4D97-AF65-F5344CB8AC3E}">
        <p14:creationId xmlns:p14="http://schemas.microsoft.com/office/powerpoint/2010/main" val="2554978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1286</TotalTime>
  <Words>747</Words>
  <Application>Microsoft Office PowerPoint</Application>
  <PresentationFormat>Custom</PresentationFormat>
  <Paragraphs>61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Tahoma</vt:lpstr>
      <vt:lpstr>Office Theme</vt:lpstr>
      <vt:lpstr>In Association With Ulster University Business School &amp; First Derivative.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Orange Illustration Natural Economy Presentation</dc:title>
  <dc:creator>S McComb</dc:creator>
  <cp:keywords>DAGcxa-A0y0,BAE6qa27zho</cp:keywords>
  <cp:lastModifiedBy>S McComb</cp:lastModifiedBy>
  <cp:revision>3</cp:revision>
  <dcterms:created xsi:type="dcterms:W3CDTF">2025-02-19T22:56:09Z</dcterms:created>
  <dcterms:modified xsi:type="dcterms:W3CDTF">2025-11-21T12:44:18Z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2025-01-21T00:00:00Z</vt:filetime>
  </property>
  <property fmtid="{D5CDD505-2E9C-101B-9397-08002B2CF9AE}" pid="3" name="Creator">
    <vt:lpwstr>Canva</vt:lpwstr>
  </property>
  <property fmtid="{D5CDD505-2E9C-101B-9397-08002B2CF9AE}" pid="4" name="LastSaved">
    <vt:filetime>2025-02-19T00:00:00Z</vt:filetime>
  </property>
  <property fmtid="{D5CDD505-2E9C-101B-9397-08002B2CF9AE}" pid="5" name="Producer">
    <vt:lpwstr>Canva</vt:lpwstr>
  </property>
</Properties>
</file>